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E97"/>
    <a:srgbClr val="BC28C0"/>
    <a:srgbClr val="84BA00"/>
    <a:srgbClr val="004F6B"/>
    <a:srgbClr val="E6F1F7"/>
    <a:srgbClr val="FAECF4"/>
    <a:srgbClr val="E9F1CF"/>
    <a:srgbClr val="F3FAFD"/>
    <a:srgbClr val="D3EFE8"/>
    <a:srgbClr val="F4F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C5C5C-949B-4351-903C-B2B5784A05C7}" v="133" dt="2023-07-16T13:58:10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Carson" userId="46e71d3a-8253-4878-a41f-4246ab25812d" providerId="ADAL" clId="{89DC5C5C-949B-4351-903C-B2B5784A05C7}"/>
    <pc:docChg chg="undo redo custSel addSld delSld modSld sldOrd">
      <pc:chgData name="Chloe Carson" userId="46e71d3a-8253-4878-a41f-4246ab25812d" providerId="ADAL" clId="{89DC5C5C-949B-4351-903C-B2B5784A05C7}" dt="2023-07-16T14:14:07.589" v="10992" actId="1076"/>
      <pc:docMkLst>
        <pc:docMk/>
      </pc:docMkLst>
      <pc:sldChg chg="del">
        <pc:chgData name="Chloe Carson" userId="46e71d3a-8253-4878-a41f-4246ab25812d" providerId="ADAL" clId="{89DC5C5C-949B-4351-903C-B2B5784A05C7}" dt="2023-07-12T14:47:59.891" v="10898" actId="47"/>
        <pc:sldMkLst>
          <pc:docMk/>
          <pc:sldMk cId="382358757" sldId="256"/>
        </pc:sldMkLst>
      </pc:sldChg>
      <pc:sldChg chg="del">
        <pc:chgData name="Chloe Carson" userId="46e71d3a-8253-4878-a41f-4246ab25812d" providerId="ADAL" clId="{89DC5C5C-949B-4351-903C-B2B5784A05C7}" dt="2023-07-12T14:48:00.397" v="10899" actId="47"/>
        <pc:sldMkLst>
          <pc:docMk/>
          <pc:sldMk cId="2151258901" sldId="257"/>
        </pc:sldMkLst>
      </pc:sldChg>
      <pc:sldChg chg="del">
        <pc:chgData name="Chloe Carson" userId="46e71d3a-8253-4878-a41f-4246ab25812d" providerId="ADAL" clId="{89DC5C5C-949B-4351-903C-B2B5784A05C7}" dt="2023-07-12T14:48:00.762" v="10900" actId="47"/>
        <pc:sldMkLst>
          <pc:docMk/>
          <pc:sldMk cId="3860566201" sldId="262"/>
        </pc:sldMkLst>
      </pc:sldChg>
      <pc:sldChg chg="addSp delSp modSp mod">
        <pc:chgData name="Chloe Carson" userId="46e71d3a-8253-4878-a41f-4246ab25812d" providerId="ADAL" clId="{89DC5C5C-949B-4351-903C-B2B5784A05C7}" dt="2023-07-11T07:53:13.218" v="164" actId="1076"/>
        <pc:sldMkLst>
          <pc:docMk/>
          <pc:sldMk cId="1854871295" sldId="263"/>
        </pc:sldMkLst>
        <pc:spChg chg="del">
          <ac:chgData name="Chloe Carson" userId="46e71d3a-8253-4878-a41f-4246ab25812d" providerId="ADAL" clId="{89DC5C5C-949B-4351-903C-B2B5784A05C7}" dt="2023-07-11T07:26:44.451" v="23" actId="478"/>
          <ac:spMkLst>
            <pc:docMk/>
            <pc:sldMk cId="1854871295" sldId="263"/>
            <ac:spMk id="2" creationId="{91D462D1-1588-B6CB-E00B-F89B6D2FBA94}"/>
          </ac:spMkLst>
        </pc:spChg>
        <pc:spChg chg="mod">
          <ac:chgData name="Chloe Carson" userId="46e71d3a-8253-4878-a41f-4246ab25812d" providerId="ADAL" clId="{89DC5C5C-949B-4351-903C-B2B5784A05C7}" dt="2023-07-11T07:53:13.218" v="164" actId="1076"/>
          <ac:spMkLst>
            <pc:docMk/>
            <pc:sldMk cId="1854871295" sldId="263"/>
            <ac:spMk id="3" creationId="{34B06D65-1860-8B32-8380-D470B65F6AAE}"/>
          </ac:spMkLst>
        </pc:spChg>
        <pc:spChg chg="del">
          <ac:chgData name="Chloe Carson" userId="46e71d3a-8253-4878-a41f-4246ab25812d" providerId="ADAL" clId="{89DC5C5C-949B-4351-903C-B2B5784A05C7}" dt="2023-07-11T07:26:46.339" v="24" actId="478"/>
          <ac:spMkLst>
            <pc:docMk/>
            <pc:sldMk cId="1854871295" sldId="263"/>
            <ac:spMk id="4" creationId="{666498B3-BD2B-4F4D-7190-C8E8730B83C8}"/>
          </ac:spMkLst>
        </pc:spChg>
        <pc:spChg chg="add mod ord">
          <ac:chgData name="Chloe Carson" userId="46e71d3a-8253-4878-a41f-4246ab25812d" providerId="ADAL" clId="{89DC5C5C-949B-4351-903C-B2B5784A05C7}" dt="2023-07-11T07:52:05.673" v="141" actId="207"/>
          <ac:spMkLst>
            <pc:docMk/>
            <pc:sldMk cId="1854871295" sldId="263"/>
            <ac:spMk id="10" creationId="{CFF74B16-E35A-AF9A-C68C-352443BCDDCE}"/>
          </ac:spMkLst>
        </pc:spChg>
        <pc:spChg chg="add del mod ord">
          <ac:chgData name="Chloe Carson" userId="46e71d3a-8253-4878-a41f-4246ab25812d" providerId="ADAL" clId="{89DC5C5C-949B-4351-903C-B2B5784A05C7}" dt="2023-07-11T07:52:38.131" v="153" actId="478"/>
          <ac:spMkLst>
            <pc:docMk/>
            <pc:sldMk cId="1854871295" sldId="263"/>
            <ac:spMk id="11" creationId="{7DEBAAAD-0338-499F-39E9-58382684BD37}"/>
          </ac:spMkLst>
        </pc:spChg>
        <pc:spChg chg="add mod">
          <ac:chgData name="Chloe Carson" userId="46e71d3a-8253-4878-a41f-4246ab25812d" providerId="ADAL" clId="{89DC5C5C-949B-4351-903C-B2B5784A05C7}" dt="2023-07-11T07:52:49.785" v="157" actId="1076"/>
          <ac:spMkLst>
            <pc:docMk/>
            <pc:sldMk cId="1854871295" sldId="263"/>
            <ac:spMk id="12" creationId="{9173E80C-A382-4E13-CA54-EAB6C93EEC39}"/>
          </ac:spMkLst>
        </pc:spChg>
        <pc:picChg chg="mod">
          <ac:chgData name="Chloe Carson" userId="46e71d3a-8253-4878-a41f-4246ab25812d" providerId="ADAL" clId="{89DC5C5C-949B-4351-903C-B2B5784A05C7}" dt="2023-07-11T07:48:23.820" v="92" actId="1076"/>
          <ac:picMkLst>
            <pc:docMk/>
            <pc:sldMk cId="1854871295" sldId="263"/>
            <ac:picMk id="5" creationId="{CB4AC797-A991-4AF9-E7C8-7CF29C9E6448}"/>
          </ac:picMkLst>
        </pc:picChg>
        <pc:picChg chg="add mod">
          <ac:chgData name="Chloe Carson" userId="46e71d3a-8253-4878-a41f-4246ab25812d" providerId="ADAL" clId="{89DC5C5C-949B-4351-903C-B2B5784A05C7}" dt="2023-07-11T07:51:58.229" v="139" actId="1076"/>
          <ac:picMkLst>
            <pc:docMk/>
            <pc:sldMk cId="1854871295" sldId="263"/>
            <ac:picMk id="6" creationId="{FBB41FF8-8557-8A41-A489-CBB949C6E1EB}"/>
          </ac:picMkLst>
        </pc:picChg>
        <pc:picChg chg="add mod ord">
          <ac:chgData name="Chloe Carson" userId="46e71d3a-8253-4878-a41f-4246ab25812d" providerId="ADAL" clId="{89DC5C5C-949B-4351-903C-B2B5784A05C7}" dt="2023-07-11T07:53:00.690" v="163" actId="14100"/>
          <ac:picMkLst>
            <pc:docMk/>
            <pc:sldMk cId="1854871295" sldId="263"/>
            <ac:picMk id="7" creationId="{C67A5554-DF1F-EE9B-6B4A-B21039E7E8CF}"/>
          </ac:picMkLst>
        </pc:picChg>
        <pc:picChg chg="add del mod">
          <ac:chgData name="Chloe Carson" userId="46e71d3a-8253-4878-a41f-4246ab25812d" providerId="ADAL" clId="{89DC5C5C-949B-4351-903C-B2B5784A05C7}" dt="2023-07-11T07:51:28.980" v="134" actId="478"/>
          <ac:picMkLst>
            <pc:docMk/>
            <pc:sldMk cId="1854871295" sldId="263"/>
            <ac:picMk id="8" creationId="{BF8A6153-3837-D6D9-3F21-1FE942F74E45}"/>
          </ac:picMkLst>
        </pc:picChg>
        <pc:picChg chg="add del mod">
          <ac:chgData name="Chloe Carson" userId="46e71d3a-8253-4878-a41f-4246ab25812d" providerId="ADAL" clId="{89DC5C5C-949B-4351-903C-B2B5784A05C7}" dt="2023-07-11T07:51:14.481" v="127" actId="478"/>
          <ac:picMkLst>
            <pc:docMk/>
            <pc:sldMk cId="1854871295" sldId="263"/>
            <ac:picMk id="9" creationId="{53B0FF9C-7D29-85FA-0D23-3AC70596469B}"/>
          </ac:picMkLst>
        </pc:picChg>
        <pc:picChg chg="del mod">
          <ac:chgData name="Chloe Carson" userId="46e71d3a-8253-4878-a41f-4246ab25812d" providerId="ADAL" clId="{89DC5C5C-949B-4351-903C-B2B5784A05C7}" dt="2023-07-11T07:51:21.915" v="132" actId="478"/>
          <ac:picMkLst>
            <pc:docMk/>
            <pc:sldMk cId="1854871295" sldId="263"/>
            <ac:picMk id="21" creationId="{B482D559-FAF2-E948-53DF-3845CFE76DA4}"/>
          </ac:picMkLst>
        </pc:picChg>
        <pc:picChg chg="del">
          <ac:chgData name="Chloe Carson" userId="46e71d3a-8253-4878-a41f-4246ab25812d" providerId="ADAL" clId="{89DC5C5C-949B-4351-903C-B2B5784A05C7}" dt="2023-07-11T07:51:20.744" v="130" actId="478"/>
          <ac:picMkLst>
            <pc:docMk/>
            <pc:sldMk cId="1854871295" sldId="263"/>
            <ac:picMk id="25" creationId="{FDDE563C-92CA-1882-06CB-E9DA535E8A7C}"/>
          </ac:picMkLst>
        </pc:picChg>
      </pc:sldChg>
      <pc:sldChg chg="del">
        <pc:chgData name="Chloe Carson" userId="46e71d3a-8253-4878-a41f-4246ab25812d" providerId="ADAL" clId="{89DC5C5C-949B-4351-903C-B2B5784A05C7}" dt="2023-07-12T14:48:02.018" v="10902" actId="47"/>
        <pc:sldMkLst>
          <pc:docMk/>
          <pc:sldMk cId="409966239" sldId="264"/>
        </pc:sldMkLst>
      </pc:sldChg>
      <pc:sldChg chg="add del ord">
        <pc:chgData name="Chloe Carson" userId="46e71d3a-8253-4878-a41f-4246ab25812d" providerId="ADAL" clId="{89DC5C5C-949B-4351-903C-B2B5784A05C7}" dt="2023-07-12T14:48:01.436" v="10901" actId="47"/>
        <pc:sldMkLst>
          <pc:docMk/>
          <pc:sldMk cId="3717928931" sldId="265"/>
        </pc:sldMkLst>
      </pc:sldChg>
      <pc:sldChg chg="addSp delSp modSp add mod">
        <pc:chgData name="Chloe Carson" userId="46e71d3a-8253-4878-a41f-4246ab25812d" providerId="ADAL" clId="{89DC5C5C-949B-4351-903C-B2B5784A05C7}" dt="2023-07-12T14:48:24.718" v="10905" actId="20577"/>
        <pc:sldMkLst>
          <pc:docMk/>
          <pc:sldMk cId="3888054450" sldId="266"/>
        </pc:sldMkLst>
        <pc:spChg chg="add del mod">
          <ac:chgData name="Chloe Carson" userId="46e71d3a-8253-4878-a41f-4246ab25812d" providerId="ADAL" clId="{89DC5C5C-949B-4351-903C-B2B5784A05C7}" dt="2023-07-11T10:14:11.837" v="730"/>
          <ac:spMkLst>
            <pc:docMk/>
            <pc:sldMk cId="3888054450" sldId="266"/>
            <ac:spMk id="2" creationId="{E22C0C96-3BAE-9A28-C534-5B97A9136ADA}"/>
          </ac:spMkLst>
        </pc:spChg>
        <pc:spChg chg="mod">
          <ac:chgData name="Chloe Carson" userId="46e71d3a-8253-4878-a41f-4246ab25812d" providerId="ADAL" clId="{89DC5C5C-949B-4351-903C-B2B5784A05C7}" dt="2023-07-12T08:36:43.858" v="2276" actId="1076"/>
          <ac:spMkLst>
            <pc:docMk/>
            <pc:sldMk cId="3888054450" sldId="266"/>
            <ac:spMk id="3" creationId="{34B06D65-1860-8B32-8380-D470B65F6AAE}"/>
          </ac:spMkLst>
        </pc:spChg>
        <pc:spChg chg="add del mod">
          <ac:chgData name="Chloe Carson" userId="46e71d3a-8253-4878-a41f-4246ab25812d" providerId="ADAL" clId="{89DC5C5C-949B-4351-903C-B2B5784A05C7}" dt="2023-07-11T11:59:11.731" v="733" actId="478"/>
          <ac:spMkLst>
            <pc:docMk/>
            <pc:sldMk cId="3888054450" sldId="266"/>
            <ac:spMk id="4" creationId="{5FAF7472-F47E-A719-3DA9-114943BFA64F}"/>
          </ac:spMkLst>
        </pc:spChg>
        <pc:spChg chg="add del mod">
          <ac:chgData name="Chloe Carson" userId="46e71d3a-8253-4878-a41f-4246ab25812d" providerId="ADAL" clId="{89DC5C5C-949B-4351-903C-B2B5784A05C7}" dt="2023-07-12T08:16:24.735" v="1751" actId="478"/>
          <ac:spMkLst>
            <pc:docMk/>
            <pc:sldMk cId="3888054450" sldId="266"/>
            <ac:spMk id="8" creationId="{41E08728-E413-4A12-0F54-090FF42DD4F8}"/>
          </ac:spMkLst>
        </pc:spChg>
        <pc:spChg chg="add del mod">
          <ac:chgData name="Chloe Carson" userId="46e71d3a-8253-4878-a41f-4246ab25812d" providerId="ADAL" clId="{89DC5C5C-949B-4351-903C-B2B5784A05C7}" dt="2023-07-12T08:16:25.383" v="1752" actId="478"/>
          <ac:spMkLst>
            <pc:docMk/>
            <pc:sldMk cId="3888054450" sldId="266"/>
            <ac:spMk id="9" creationId="{5FA08041-9E17-BDD6-2BEA-E2103909687E}"/>
          </ac:spMkLst>
        </pc:spChg>
        <pc:spChg chg="del">
          <ac:chgData name="Chloe Carson" userId="46e71d3a-8253-4878-a41f-4246ab25812d" providerId="ADAL" clId="{89DC5C5C-949B-4351-903C-B2B5784A05C7}" dt="2023-07-11T09:11:41.256" v="175" actId="478"/>
          <ac:spMkLst>
            <pc:docMk/>
            <pc:sldMk cId="3888054450" sldId="266"/>
            <ac:spMk id="10" creationId="{CFF74B16-E35A-AF9A-C68C-352443BCDDCE}"/>
          </ac:spMkLst>
        </pc:spChg>
        <pc:spChg chg="add del mod">
          <ac:chgData name="Chloe Carson" userId="46e71d3a-8253-4878-a41f-4246ab25812d" providerId="ADAL" clId="{89DC5C5C-949B-4351-903C-B2B5784A05C7}" dt="2023-07-12T08:07:50.296" v="1255" actId="478"/>
          <ac:spMkLst>
            <pc:docMk/>
            <pc:sldMk cId="3888054450" sldId="266"/>
            <ac:spMk id="11" creationId="{C187AFC1-40B1-840C-38D4-FBBB09A2DD7D}"/>
          </ac:spMkLst>
        </pc:spChg>
        <pc:spChg chg="del">
          <ac:chgData name="Chloe Carson" userId="46e71d3a-8253-4878-a41f-4246ab25812d" providerId="ADAL" clId="{89DC5C5C-949B-4351-903C-B2B5784A05C7}" dt="2023-07-11T09:11:35.261" v="171" actId="478"/>
          <ac:spMkLst>
            <pc:docMk/>
            <pc:sldMk cId="3888054450" sldId="266"/>
            <ac:spMk id="12" creationId="{9173E80C-A382-4E13-CA54-EAB6C93EEC39}"/>
          </ac:spMkLst>
        </pc:spChg>
        <pc:spChg chg="add del mod">
          <ac:chgData name="Chloe Carson" userId="46e71d3a-8253-4878-a41f-4246ab25812d" providerId="ADAL" clId="{89DC5C5C-949B-4351-903C-B2B5784A05C7}" dt="2023-07-12T08:14:36.957" v="1731" actId="478"/>
          <ac:spMkLst>
            <pc:docMk/>
            <pc:sldMk cId="3888054450" sldId="266"/>
            <ac:spMk id="13" creationId="{1C6218E1-13FA-4AB9-BA6B-8071AFA72919}"/>
          </ac:spMkLst>
        </pc:spChg>
        <pc:spChg chg="add del mod">
          <ac:chgData name="Chloe Carson" userId="46e71d3a-8253-4878-a41f-4246ab25812d" providerId="ADAL" clId="{89DC5C5C-949B-4351-903C-B2B5784A05C7}" dt="2023-07-12T08:08:06.200" v="1261" actId="478"/>
          <ac:spMkLst>
            <pc:docMk/>
            <pc:sldMk cId="3888054450" sldId="266"/>
            <ac:spMk id="14" creationId="{CED7CE92-50ED-CE82-1D16-DB22E78E2DD3}"/>
          </ac:spMkLst>
        </pc:spChg>
        <pc:spChg chg="add mod">
          <ac:chgData name="Chloe Carson" userId="46e71d3a-8253-4878-a41f-4246ab25812d" providerId="ADAL" clId="{89DC5C5C-949B-4351-903C-B2B5784A05C7}" dt="2023-07-12T14:48:24.718" v="10905" actId="20577"/>
          <ac:spMkLst>
            <pc:docMk/>
            <pc:sldMk cId="3888054450" sldId="266"/>
            <ac:spMk id="15" creationId="{8D4997BA-B62E-4D2F-B341-1FB79965C485}"/>
          </ac:spMkLst>
        </pc:spChg>
        <pc:spChg chg="add del mod">
          <ac:chgData name="Chloe Carson" userId="46e71d3a-8253-4878-a41f-4246ab25812d" providerId="ADAL" clId="{89DC5C5C-949B-4351-903C-B2B5784A05C7}" dt="2023-07-12T08:14:57.247" v="1739" actId="478"/>
          <ac:spMkLst>
            <pc:docMk/>
            <pc:sldMk cId="3888054450" sldId="266"/>
            <ac:spMk id="16" creationId="{EF440059-701B-C94E-3558-814FCDE99980}"/>
          </ac:spMkLst>
        </pc:spChg>
        <pc:spChg chg="add del mod">
          <ac:chgData name="Chloe Carson" userId="46e71d3a-8253-4878-a41f-4246ab25812d" providerId="ADAL" clId="{89DC5C5C-949B-4351-903C-B2B5784A05C7}" dt="2023-07-12T08:15:12.375" v="1744" actId="478"/>
          <ac:spMkLst>
            <pc:docMk/>
            <pc:sldMk cId="3888054450" sldId="266"/>
            <ac:spMk id="17" creationId="{5A2B8A3D-B01E-EB78-AF80-C15D945CFBD1}"/>
          </ac:spMkLst>
        </pc:spChg>
        <pc:spChg chg="add mod">
          <ac:chgData name="Chloe Carson" userId="46e71d3a-8253-4878-a41f-4246ab25812d" providerId="ADAL" clId="{89DC5C5C-949B-4351-903C-B2B5784A05C7}" dt="2023-07-12T08:15:35.475" v="1750" actId="207"/>
          <ac:spMkLst>
            <pc:docMk/>
            <pc:sldMk cId="3888054450" sldId="266"/>
            <ac:spMk id="18" creationId="{17070DFF-F334-009F-3C65-68C58F1326CE}"/>
          </ac:spMkLst>
        </pc:spChg>
        <pc:spChg chg="add mod">
          <ac:chgData name="Chloe Carson" userId="46e71d3a-8253-4878-a41f-4246ab25812d" providerId="ADAL" clId="{89DC5C5C-949B-4351-903C-B2B5784A05C7}" dt="2023-07-12T08:15:21.424" v="1747" actId="1076"/>
          <ac:spMkLst>
            <pc:docMk/>
            <pc:sldMk cId="3888054450" sldId="266"/>
            <ac:spMk id="19" creationId="{6F115E20-464C-8263-EE51-E751CEFDA805}"/>
          </ac:spMkLst>
        </pc:spChg>
        <pc:picChg chg="mod">
          <ac:chgData name="Chloe Carson" userId="46e71d3a-8253-4878-a41f-4246ab25812d" providerId="ADAL" clId="{89DC5C5C-949B-4351-903C-B2B5784A05C7}" dt="2023-07-12T08:36:41.265" v="2275" actId="1076"/>
          <ac:picMkLst>
            <pc:docMk/>
            <pc:sldMk cId="3888054450" sldId="266"/>
            <ac:picMk id="5" creationId="{CB4AC797-A991-4AF9-E7C8-7CF29C9E6448}"/>
          </ac:picMkLst>
        </pc:picChg>
        <pc:picChg chg="del">
          <ac:chgData name="Chloe Carson" userId="46e71d3a-8253-4878-a41f-4246ab25812d" providerId="ADAL" clId="{89DC5C5C-949B-4351-903C-B2B5784A05C7}" dt="2023-07-11T09:11:40.833" v="174" actId="478"/>
          <ac:picMkLst>
            <pc:docMk/>
            <pc:sldMk cId="3888054450" sldId="266"/>
            <ac:picMk id="6" creationId="{FBB41FF8-8557-8A41-A489-CBB949C6E1EB}"/>
          </ac:picMkLst>
        </pc:picChg>
        <pc:picChg chg="del">
          <ac:chgData name="Chloe Carson" userId="46e71d3a-8253-4878-a41f-4246ab25812d" providerId="ADAL" clId="{89DC5C5C-949B-4351-903C-B2B5784A05C7}" dt="2023-07-11T09:11:34.750" v="170" actId="478"/>
          <ac:picMkLst>
            <pc:docMk/>
            <pc:sldMk cId="3888054450" sldId="266"/>
            <ac:picMk id="7" creationId="{C67A5554-DF1F-EE9B-6B4A-B21039E7E8CF}"/>
          </ac:picMkLst>
        </pc:picChg>
      </pc:sldChg>
      <pc:sldChg chg="addSp delSp modSp add mod">
        <pc:chgData name="Chloe Carson" userId="46e71d3a-8253-4878-a41f-4246ab25812d" providerId="ADAL" clId="{89DC5C5C-949B-4351-903C-B2B5784A05C7}" dt="2023-07-12T08:40:14.593" v="2638" actId="1076"/>
        <pc:sldMkLst>
          <pc:docMk/>
          <pc:sldMk cId="1889990014" sldId="267"/>
        </pc:sldMkLst>
        <pc:spChg chg="add del mod">
          <ac:chgData name="Chloe Carson" userId="46e71d3a-8253-4878-a41f-4246ab25812d" providerId="ADAL" clId="{89DC5C5C-949B-4351-903C-B2B5784A05C7}" dt="2023-07-12T08:39:22.440" v="2625" actId="478"/>
          <ac:spMkLst>
            <pc:docMk/>
            <pc:sldMk cId="1889990014" sldId="267"/>
            <ac:spMk id="2" creationId="{26F92540-AEE2-FBE3-7EC5-8A97E645E50B}"/>
          </ac:spMkLst>
        </pc:spChg>
        <pc:spChg chg="mod">
          <ac:chgData name="Chloe Carson" userId="46e71d3a-8253-4878-a41f-4246ab25812d" providerId="ADAL" clId="{89DC5C5C-949B-4351-903C-B2B5784A05C7}" dt="2023-07-12T08:36:33.040" v="2271" actId="1076"/>
          <ac:spMkLst>
            <pc:docMk/>
            <pc:sldMk cId="1889990014" sldId="267"/>
            <ac:spMk id="3" creationId="{34B06D65-1860-8B32-8380-D470B65F6AAE}"/>
          </ac:spMkLst>
        </pc:spChg>
        <pc:spChg chg="add del mod">
          <ac:chgData name="Chloe Carson" userId="46e71d3a-8253-4878-a41f-4246ab25812d" providerId="ADAL" clId="{89DC5C5C-949B-4351-903C-B2B5784A05C7}" dt="2023-07-12T08:30:55.804" v="2028" actId="478"/>
          <ac:spMkLst>
            <pc:docMk/>
            <pc:sldMk cId="1889990014" sldId="267"/>
            <ac:spMk id="4" creationId="{C327EBC8-9D70-D8AB-2F94-F5699D1F1424}"/>
          </ac:spMkLst>
        </pc:spChg>
        <pc:spChg chg="add mod">
          <ac:chgData name="Chloe Carson" userId="46e71d3a-8253-4878-a41f-4246ab25812d" providerId="ADAL" clId="{89DC5C5C-949B-4351-903C-B2B5784A05C7}" dt="2023-07-12T08:40:07.897" v="2636" actId="1076"/>
          <ac:spMkLst>
            <pc:docMk/>
            <pc:sldMk cId="1889990014" sldId="267"/>
            <ac:spMk id="6" creationId="{16484EB5-3F1A-58FA-013D-9A12CE0AED31}"/>
          </ac:spMkLst>
        </pc:spChg>
        <pc:spChg chg="add del mod">
          <ac:chgData name="Chloe Carson" userId="46e71d3a-8253-4878-a41f-4246ab25812d" providerId="ADAL" clId="{89DC5C5C-949B-4351-903C-B2B5784A05C7}" dt="2023-07-12T08:31:07.809" v="2032" actId="478"/>
          <ac:spMkLst>
            <pc:docMk/>
            <pc:sldMk cId="1889990014" sldId="267"/>
            <ac:spMk id="7" creationId="{DF8C600D-D4F6-ED8C-96F0-E77E715EBD83}"/>
          </ac:spMkLst>
        </pc:spChg>
        <pc:spChg chg="add del mod">
          <ac:chgData name="Chloe Carson" userId="46e71d3a-8253-4878-a41f-4246ab25812d" providerId="ADAL" clId="{89DC5C5C-949B-4351-903C-B2B5784A05C7}" dt="2023-07-12T08:36:36.107" v="2273" actId="478"/>
          <ac:spMkLst>
            <pc:docMk/>
            <pc:sldMk cId="1889990014" sldId="267"/>
            <ac:spMk id="11" creationId="{52AFAA02-A2F4-1B90-F3C5-38A1A1E0D626}"/>
          </ac:spMkLst>
        </pc:spChg>
        <pc:spChg chg="add mod">
          <ac:chgData name="Chloe Carson" userId="46e71d3a-8253-4878-a41f-4246ab25812d" providerId="ADAL" clId="{89DC5C5C-949B-4351-903C-B2B5784A05C7}" dt="2023-07-12T08:39:50.985" v="2631" actId="1076"/>
          <ac:spMkLst>
            <pc:docMk/>
            <pc:sldMk cId="1889990014" sldId="267"/>
            <ac:spMk id="12" creationId="{31ED1860-7923-CCBC-10F2-393202FFFBC3}"/>
          </ac:spMkLst>
        </pc:spChg>
        <pc:spChg chg="add mod">
          <ac:chgData name="Chloe Carson" userId="46e71d3a-8253-4878-a41f-4246ab25812d" providerId="ADAL" clId="{89DC5C5C-949B-4351-903C-B2B5784A05C7}" dt="2023-07-12T08:40:00.929" v="2634" actId="14100"/>
          <ac:spMkLst>
            <pc:docMk/>
            <pc:sldMk cId="1889990014" sldId="267"/>
            <ac:spMk id="13" creationId="{C2CA2373-DE62-02D3-0032-8495EF974A1F}"/>
          </ac:spMkLst>
        </pc:spChg>
        <pc:spChg chg="add mod">
          <ac:chgData name="Chloe Carson" userId="46e71d3a-8253-4878-a41f-4246ab25812d" providerId="ADAL" clId="{89DC5C5C-949B-4351-903C-B2B5784A05C7}" dt="2023-07-12T08:40:14.593" v="2638" actId="1076"/>
          <ac:spMkLst>
            <pc:docMk/>
            <pc:sldMk cId="1889990014" sldId="267"/>
            <ac:spMk id="14" creationId="{56BC35D0-4620-0CED-9DDE-261C1712D6EC}"/>
          </ac:spMkLst>
        </pc:spChg>
        <pc:spChg chg="del">
          <ac:chgData name="Chloe Carson" userId="46e71d3a-8253-4878-a41f-4246ab25812d" providerId="ADAL" clId="{89DC5C5C-949B-4351-903C-B2B5784A05C7}" dt="2023-07-12T08:28:58.081" v="1789" actId="478"/>
          <ac:spMkLst>
            <pc:docMk/>
            <pc:sldMk cId="1889990014" sldId="267"/>
            <ac:spMk id="15" creationId="{8D4997BA-B62E-4D2F-B341-1FB79965C485}"/>
          </ac:spMkLst>
        </pc:spChg>
        <pc:spChg chg="add mod">
          <ac:chgData name="Chloe Carson" userId="46e71d3a-8253-4878-a41f-4246ab25812d" providerId="ADAL" clId="{89DC5C5C-949B-4351-903C-B2B5784A05C7}" dt="2023-07-12T08:40:10.953" v="2637" actId="1076"/>
          <ac:spMkLst>
            <pc:docMk/>
            <pc:sldMk cId="1889990014" sldId="267"/>
            <ac:spMk id="16" creationId="{44BC9EAA-AC3D-4E26-F919-3FCB6D187B46}"/>
          </ac:spMkLst>
        </pc:spChg>
        <pc:spChg chg="del">
          <ac:chgData name="Chloe Carson" userId="46e71d3a-8253-4878-a41f-4246ab25812d" providerId="ADAL" clId="{89DC5C5C-949B-4351-903C-B2B5784A05C7}" dt="2023-07-12T08:28:58.950" v="1790" actId="478"/>
          <ac:spMkLst>
            <pc:docMk/>
            <pc:sldMk cId="1889990014" sldId="267"/>
            <ac:spMk id="18" creationId="{17070DFF-F334-009F-3C65-68C58F1326CE}"/>
          </ac:spMkLst>
        </pc:spChg>
        <pc:spChg chg="del">
          <ac:chgData name="Chloe Carson" userId="46e71d3a-8253-4878-a41f-4246ab25812d" providerId="ADAL" clId="{89DC5C5C-949B-4351-903C-B2B5784A05C7}" dt="2023-07-12T08:28:59.536" v="1791" actId="478"/>
          <ac:spMkLst>
            <pc:docMk/>
            <pc:sldMk cId="1889990014" sldId="267"/>
            <ac:spMk id="19" creationId="{6F115E20-464C-8263-EE51-E751CEFDA805}"/>
          </ac:spMkLst>
        </pc:spChg>
        <pc:picChg chg="mod">
          <ac:chgData name="Chloe Carson" userId="46e71d3a-8253-4878-a41f-4246ab25812d" providerId="ADAL" clId="{89DC5C5C-949B-4351-903C-B2B5784A05C7}" dt="2023-07-12T08:36:38.632" v="2274" actId="1076"/>
          <ac:picMkLst>
            <pc:docMk/>
            <pc:sldMk cId="1889990014" sldId="267"/>
            <ac:picMk id="5" creationId="{CB4AC797-A991-4AF9-E7C8-7CF29C9E6448}"/>
          </ac:picMkLst>
        </pc:picChg>
        <pc:picChg chg="add del mod">
          <ac:chgData name="Chloe Carson" userId="46e71d3a-8253-4878-a41f-4246ab25812d" providerId="ADAL" clId="{89DC5C5C-949B-4351-903C-B2B5784A05C7}" dt="2023-07-12T08:32:37.372" v="2046" actId="478"/>
          <ac:picMkLst>
            <pc:docMk/>
            <pc:sldMk cId="1889990014" sldId="267"/>
            <ac:picMk id="8" creationId="{C107318D-99E4-03BB-96A2-F7C2334D1CFA}"/>
          </ac:picMkLst>
        </pc:picChg>
        <pc:picChg chg="add del mod">
          <ac:chgData name="Chloe Carson" userId="46e71d3a-8253-4878-a41f-4246ab25812d" providerId="ADAL" clId="{89DC5C5C-949B-4351-903C-B2B5784A05C7}" dt="2023-07-12T08:32:38.274" v="2048" actId="478"/>
          <ac:picMkLst>
            <pc:docMk/>
            <pc:sldMk cId="1889990014" sldId="267"/>
            <ac:picMk id="9" creationId="{8D79DAD6-C78E-0E63-BD55-F1852DF439D3}"/>
          </ac:picMkLst>
        </pc:picChg>
        <pc:picChg chg="add del mod">
          <ac:chgData name="Chloe Carson" userId="46e71d3a-8253-4878-a41f-4246ab25812d" providerId="ADAL" clId="{89DC5C5C-949B-4351-903C-B2B5784A05C7}" dt="2023-07-12T08:32:37.820" v="2047" actId="478"/>
          <ac:picMkLst>
            <pc:docMk/>
            <pc:sldMk cId="1889990014" sldId="267"/>
            <ac:picMk id="10" creationId="{A70FD682-E786-7CAC-492F-6E4CEEA5399C}"/>
          </ac:picMkLst>
        </pc:picChg>
      </pc:sldChg>
      <pc:sldChg chg="addSp delSp modSp add mod">
        <pc:chgData name="Chloe Carson" userId="46e71d3a-8253-4878-a41f-4246ab25812d" providerId="ADAL" clId="{89DC5C5C-949B-4351-903C-B2B5784A05C7}" dt="2023-07-12T08:54:09.144" v="3650" actId="14100"/>
        <pc:sldMkLst>
          <pc:docMk/>
          <pc:sldMk cId="3496694624" sldId="268"/>
        </pc:sldMkLst>
        <pc:spChg chg="del">
          <ac:chgData name="Chloe Carson" userId="46e71d3a-8253-4878-a41f-4246ab25812d" providerId="ADAL" clId="{89DC5C5C-949B-4351-903C-B2B5784A05C7}" dt="2023-07-12T08:48:40.666" v="3133" actId="478"/>
          <ac:spMkLst>
            <pc:docMk/>
            <pc:sldMk cId="3496694624" sldId="268"/>
            <ac:spMk id="3" creationId="{34B06D65-1860-8B32-8380-D470B65F6AAE}"/>
          </ac:spMkLst>
        </pc:spChg>
        <pc:spChg chg="del">
          <ac:chgData name="Chloe Carson" userId="46e71d3a-8253-4878-a41f-4246ab25812d" providerId="ADAL" clId="{89DC5C5C-949B-4351-903C-B2B5784A05C7}" dt="2023-07-12T08:44:09.058" v="2645" actId="478"/>
          <ac:spMkLst>
            <pc:docMk/>
            <pc:sldMk cId="3496694624" sldId="268"/>
            <ac:spMk id="6" creationId="{16484EB5-3F1A-58FA-013D-9A12CE0AED31}"/>
          </ac:spMkLst>
        </pc:spChg>
        <pc:spChg chg="add mod">
          <ac:chgData name="Chloe Carson" userId="46e71d3a-8253-4878-a41f-4246ab25812d" providerId="ADAL" clId="{89DC5C5C-949B-4351-903C-B2B5784A05C7}" dt="2023-07-12T08:52:49.548" v="3554" actId="1076"/>
          <ac:spMkLst>
            <pc:docMk/>
            <pc:sldMk cId="3496694624" sldId="268"/>
            <ac:spMk id="11" creationId="{2D452D6C-A034-C286-2F51-D31B4E4FD4A4}"/>
          </ac:spMkLst>
        </pc:spChg>
        <pc:spChg chg="del">
          <ac:chgData name="Chloe Carson" userId="46e71d3a-8253-4878-a41f-4246ab25812d" providerId="ADAL" clId="{89DC5C5C-949B-4351-903C-B2B5784A05C7}" dt="2023-07-12T08:44:04.917" v="2641" actId="478"/>
          <ac:spMkLst>
            <pc:docMk/>
            <pc:sldMk cId="3496694624" sldId="268"/>
            <ac:spMk id="12" creationId="{31ED1860-7923-CCBC-10F2-393202FFFBC3}"/>
          </ac:spMkLst>
        </pc:spChg>
        <pc:spChg chg="del mod">
          <ac:chgData name="Chloe Carson" userId="46e71d3a-8253-4878-a41f-4246ab25812d" providerId="ADAL" clId="{89DC5C5C-949B-4351-903C-B2B5784A05C7}" dt="2023-07-12T08:48:36.249" v="3132" actId="478"/>
          <ac:spMkLst>
            <pc:docMk/>
            <pc:sldMk cId="3496694624" sldId="268"/>
            <ac:spMk id="13" creationId="{C2CA2373-DE62-02D3-0032-8495EF974A1F}"/>
          </ac:spMkLst>
        </pc:spChg>
        <pc:spChg chg="del">
          <ac:chgData name="Chloe Carson" userId="46e71d3a-8253-4878-a41f-4246ab25812d" providerId="ADAL" clId="{89DC5C5C-949B-4351-903C-B2B5784A05C7}" dt="2023-07-12T08:44:04.348" v="2640" actId="478"/>
          <ac:spMkLst>
            <pc:docMk/>
            <pc:sldMk cId="3496694624" sldId="268"/>
            <ac:spMk id="14" creationId="{56BC35D0-4620-0CED-9DDE-261C1712D6EC}"/>
          </ac:spMkLst>
        </pc:spChg>
        <pc:spChg chg="add mod">
          <ac:chgData name="Chloe Carson" userId="46e71d3a-8253-4878-a41f-4246ab25812d" providerId="ADAL" clId="{89DC5C5C-949B-4351-903C-B2B5784A05C7}" dt="2023-07-12T08:52:42.501" v="3550" actId="1076"/>
          <ac:spMkLst>
            <pc:docMk/>
            <pc:sldMk cId="3496694624" sldId="268"/>
            <ac:spMk id="15" creationId="{FCA91FBF-A480-9E1F-8A00-AD1A1B199552}"/>
          </ac:spMkLst>
        </pc:spChg>
        <pc:spChg chg="del mod">
          <ac:chgData name="Chloe Carson" userId="46e71d3a-8253-4878-a41f-4246ab25812d" providerId="ADAL" clId="{89DC5C5C-949B-4351-903C-B2B5784A05C7}" dt="2023-07-12T08:44:08.568" v="2644" actId="478"/>
          <ac:spMkLst>
            <pc:docMk/>
            <pc:sldMk cId="3496694624" sldId="268"/>
            <ac:spMk id="16" creationId="{44BC9EAA-AC3D-4E26-F919-3FCB6D187B46}"/>
          </ac:spMkLst>
        </pc:spChg>
        <pc:spChg chg="add mod">
          <ac:chgData name="Chloe Carson" userId="46e71d3a-8253-4878-a41f-4246ab25812d" providerId="ADAL" clId="{89DC5C5C-949B-4351-903C-B2B5784A05C7}" dt="2023-07-12T08:52:37.799" v="3548" actId="14100"/>
          <ac:spMkLst>
            <pc:docMk/>
            <pc:sldMk cId="3496694624" sldId="268"/>
            <ac:spMk id="17" creationId="{EE699B5B-85B0-88C5-6347-94C8BBBD81A3}"/>
          </ac:spMkLst>
        </pc:spChg>
        <pc:spChg chg="add mod">
          <ac:chgData name="Chloe Carson" userId="46e71d3a-8253-4878-a41f-4246ab25812d" providerId="ADAL" clId="{89DC5C5C-949B-4351-903C-B2B5784A05C7}" dt="2023-07-12T08:52:24.369" v="3545" actId="1076"/>
          <ac:spMkLst>
            <pc:docMk/>
            <pc:sldMk cId="3496694624" sldId="268"/>
            <ac:spMk id="18" creationId="{FAC2DD20-305A-8B5F-D432-C3822CBDFA48}"/>
          </ac:spMkLst>
        </pc:spChg>
        <pc:spChg chg="add mod">
          <ac:chgData name="Chloe Carson" userId="46e71d3a-8253-4878-a41f-4246ab25812d" providerId="ADAL" clId="{89DC5C5C-949B-4351-903C-B2B5784A05C7}" dt="2023-07-12T08:52:10.276" v="3540" actId="1076"/>
          <ac:spMkLst>
            <pc:docMk/>
            <pc:sldMk cId="3496694624" sldId="268"/>
            <ac:spMk id="19" creationId="{017897DC-0137-29D0-E70C-3DB8963A0385}"/>
          </ac:spMkLst>
        </pc:spChg>
        <pc:spChg chg="add mod">
          <ac:chgData name="Chloe Carson" userId="46e71d3a-8253-4878-a41f-4246ab25812d" providerId="ADAL" clId="{89DC5C5C-949B-4351-903C-B2B5784A05C7}" dt="2023-07-12T08:54:05.120" v="3648" actId="1076"/>
          <ac:spMkLst>
            <pc:docMk/>
            <pc:sldMk cId="3496694624" sldId="268"/>
            <ac:spMk id="20" creationId="{5D0C5789-958E-3F2C-5296-4C44FC8F89C4}"/>
          </ac:spMkLst>
        </pc:spChg>
        <pc:spChg chg="add mod">
          <ac:chgData name="Chloe Carson" userId="46e71d3a-8253-4878-a41f-4246ab25812d" providerId="ADAL" clId="{89DC5C5C-949B-4351-903C-B2B5784A05C7}" dt="2023-07-12T08:53:56.625" v="3646" actId="1076"/>
          <ac:spMkLst>
            <pc:docMk/>
            <pc:sldMk cId="3496694624" sldId="268"/>
            <ac:spMk id="21" creationId="{49F56601-B2EA-CEBB-298A-271F61B82107}"/>
          </ac:spMkLst>
        </pc:spChg>
        <pc:spChg chg="add mod">
          <ac:chgData name="Chloe Carson" userId="46e71d3a-8253-4878-a41f-4246ab25812d" providerId="ADAL" clId="{89DC5C5C-949B-4351-903C-B2B5784A05C7}" dt="2023-07-12T08:54:02.128" v="3647" actId="1076"/>
          <ac:spMkLst>
            <pc:docMk/>
            <pc:sldMk cId="3496694624" sldId="268"/>
            <ac:spMk id="22" creationId="{D6748271-7AB2-09E3-C583-3E581B73C8F2}"/>
          </ac:spMkLst>
        </pc:spChg>
        <pc:spChg chg="add mod">
          <ac:chgData name="Chloe Carson" userId="46e71d3a-8253-4878-a41f-4246ab25812d" providerId="ADAL" clId="{89DC5C5C-949B-4351-903C-B2B5784A05C7}" dt="2023-07-12T08:54:09.144" v="3650" actId="14100"/>
          <ac:spMkLst>
            <pc:docMk/>
            <pc:sldMk cId="3496694624" sldId="268"/>
            <ac:spMk id="23" creationId="{FFCC5FFE-C89D-92C0-D012-9FD23D00F505}"/>
          </ac:spMkLst>
        </pc:spChg>
        <pc:picChg chg="add mod">
          <ac:chgData name="Chloe Carson" userId="46e71d3a-8253-4878-a41f-4246ab25812d" providerId="ADAL" clId="{89DC5C5C-949B-4351-903C-B2B5784A05C7}" dt="2023-07-12T08:52:45.165" v="3551" actId="1076"/>
          <ac:picMkLst>
            <pc:docMk/>
            <pc:sldMk cId="3496694624" sldId="268"/>
            <ac:picMk id="2" creationId="{0768D4A8-D11F-1004-EB79-F5D7DECEA538}"/>
          </ac:picMkLst>
        </pc:picChg>
        <pc:picChg chg="add mod">
          <ac:chgData name="Chloe Carson" userId="46e71d3a-8253-4878-a41f-4246ab25812d" providerId="ADAL" clId="{89DC5C5C-949B-4351-903C-B2B5784A05C7}" dt="2023-07-12T08:52:40.502" v="3549" actId="1076"/>
          <ac:picMkLst>
            <pc:docMk/>
            <pc:sldMk cId="3496694624" sldId="268"/>
            <ac:picMk id="4" creationId="{53230476-F0A5-783D-6547-18DBC5EAF933}"/>
          </ac:picMkLst>
        </pc:picChg>
        <pc:picChg chg="add mod">
          <ac:chgData name="Chloe Carson" userId="46e71d3a-8253-4878-a41f-4246ab25812d" providerId="ADAL" clId="{89DC5C5C-949B-4351-903C-B2B5784A05C7}" dt="2023-07-12T08:52:32.519" v="3546" actId="1076"/>
          <ac:picMkLst>
            <pc:docMk/>
            <pc:sldMk cId="3496694624" sldId="268"/>
            <ac:picMk id="7" creationId="{84202245-2EFE-2B28-E82E-84C489200FF2}"/>
          </ac:picMkLst>
        </pc:picChg>
        <pc:picChg chg="add mod">
          <ac:chgData name="Chloe Carson" userId="46e71d3a-8253-4878-a41f-4246ab25812d" providerId="ADAL" clId="{89DC5C5C-949B-4351-903C-B2B5784A05C7}" dt="2023-07-12T08:52:14.802" v="3541" actId="1076"/>
          <ac:picMkLst>
            <pc:docMk/>
            <pc:sldMk cId="3496694624" sldId="268"/>
            <ac:picMk id="8" creationId="{C059C81C-A4DE-9588-D571-721E9F7CF962}"/>
          </ac:picMkLst>
        </pc:picChg>
        <pc:picChg chg="add mod">
          <ac:chgData name="Chloe Carson" userId="46e71d3a-8253-4878-a41f-4246ab25812d" providerId="ADAL" clId="{89DC5C5C-949B-4351-903C-B2B5784A05C7}" dt="2023-07-12T08:52:07.347" v="3539" actId="1076"/>
          <ac:picMkLst>
            <pc:docMk/>
            <pc:sldMk cId="3496694624" sldId="268"/>
            <ac:picMk id="10" creationId="{D79E5690-DAC8-E067-E790-BAE006E8699F}"/>
          </ac:picMkLst>
        </pc:picChg>
      </pc:sldChg>
      <pc:sldChg chg="addSp delSp modSp add mod ord">
        <pc:chgData name="Chloe Carson" userId="46e71d3a-8253-4878-a41f-4246ab25812d" providerId="ADAL" clId="{89DC5C5C-949B-4351-903C-B2B5784A05C7}" dt="2023-07-16T12:51:03.278" v="10908" actId="20577"/>
        <pc:sldMkLst>
          <pc:docMk/>
          <pc:sldMk cId="3102758858" sldId="269"/>
        </pc:sldMkLst>
        <pc:spChg chg="mod">
          <ac:chgData name="Chloe Carson" userId="46e71d3a-8253-4878-a41f-4246ab25812d" providerId="ADAL" clId="{89DC5C5C-949B-4351-903C-B2B5784A05C7}" dt="2023-07-12T08:54:51.425" v="3682" actId="14100"/>
          <ac:spMkLst>
            <pc:docMk/>
            <pc:sldMk cId="3102758858" sldId="269"/>
            <ac:spMk id="3" creationId="{34B06D65-1860-8B32-8380-D470B65F6AAE}"/>
          </ac:spMkLst>
        </pc:spChg>
        <pc:spChg chg="del">
          <ac:chgData name="Chloe Carson" userId="46e71d3a-8253-4878-a41f-4246ab25812d" providerId="ADAL" clId="{89DC5C5C-949B-4351-903C-B2B5784A05C7}" dt="2023-07-12T08:55:22.682" v="3764" actId="478"/>
          <ac:spMkLst>
            <pc:docMk/>
            <pc:sldMk cId="3102758858" sldId="269"/>
            <ac:spMk id="6" creationId="{16484EB5-3F1A-58FA-013D-9A12CE0AED31}"/>
          </ac:spMkLst>
        </pc:spChg>
        <pc:spChg chg="add mod">
          <ac:chgData name="Chloe Carson" userId="46e71d3a-8253-4878-a41f-4246ab25812d" providerId="ADAL" clId="{89DC5C5C-949B-4351-903C-B2B5784A05C7}" dt="2023-07-12T09:41:36.107" v="3858" actId="20577"/>
          <ac:spMkLst>
            <pc:docMk/>
            <pc:sldMk cId="3102758858" sldId="269"/>
            <ac:spMk id="7" creationId="{8E9CFC21-6B6B-47CF-C439-CF916B628C73}"/>
          </ac:spMkLst>
        </pc:spChg>
        <pc:spChg chg="add mod">
          <ac:chgData name="Chloe Carson" userId="46e71d3a-8253-4878-a41f-4246ab25812d" providerId="ADAL" clId="{89DC5C5C-949B-4351-903C-B2B5784A05C7}" dt="2023-07-12T09:43:30.743" v="3927" actId="1076"/>
          <ac:spMkLst>
            <pc:docMk/>
            <pc:sldMk cId="3102758858" sldId="269"/>
            <ac:spMk id="10" creationId="{99147CA8-ECF0-415E-60A4-E8CA58A4E5B0}"/>
          </ac:spMkLst>
        </pc:spChg>
        <pc:spChg chg="del">
          <ac:chgData name="Chloe Carson" userId="46e71d3a-8253-4878-a41f-4246ab25812d" providerId="ADAL" clId="{89DC5C5C-949B-4351-903C-B2B5784A05C7}" dt="2023-07-12T09:39:40.766" v="3768" actId="478"/>
          <ac:spMkLst>
            <pc:docMk/>
            <pc:sldMk cId="3102758858" sldId="269"/>
            <ac:spMk id="12" creationId="{31ED1860-7923-CCBC-10F2-393202FFFBC3}"/>
          </ac:spMkLst>
        </pc:spChg>
        <pc:spChg chg="mod">
          <ac:chgData name="Chloe Carson" userId="46e71d3a-8253-4878-a41f-4246ab25812d" providerId="ADAL" clId="{89DC5C5C-949B-4351-903C-B2B5784A05C7}" dt="2023-07-12T09:46:01.382" v="4315" actId="14100"/>
          <ac:spMkLst>
            <pc:docMk/>
            <pc:sldMk cId="3102758858" sldId="269"/>
            <ac:spMk id="13" creationId="{C2CA2373-DE62-02D3-0032-8495EF974A1F}"/>
          </ac:spMkLst>
        </pc:spChg>
        <pc:spChg chg="del mod">
          <ac:chgData name="Chloe Carson" userId="46e71d3a-8253-4878-a41f-4246ab25812d" providerId="ADAL" clId="{89DC5C5C-949B-4351-903C-B2B5784A05C7}" dt="2023-07-12T08:55:33.749" v="3767" actId="478"/>
          <ac:spMkLst>
            <pc:docMk/>
            <pc:sldMk cId="3102758858" sldId="269"/>
            <ac:spMk id="14" creationId="{56BC35D0-4620-0CED-9DDE-261C1712D6EC}"/>
          </ac:spMkLst>
        </pc:spChg>
        <pc:spChg chg="mod">
          <ac:chgData name="Chloe Carson" userId="46e71d3a-8253-4878-a41f-4246ab25812d" providerId="ADAL" clId="{89DC5C5C-949B-4351-903C-B2B5784A05C7}" dt="2023-07-12T08:55:28.319" v="3766" actId="1076"/>
          <ac:spMkLst>
            <pc:docMk/>
            <pc:sldMk cId="3102758858" sldId="269"/>
            <ac:spMk id="16" creationId="{44BC9EAA-AC3D-4E26-F919-3FCB6D187B46}"/>
          </ac:spMkLst>
        </pc:spChg>
        <pc:spChg chg="add mod">
          <ac:chgData name="Chloe Carson" userId="46e71d3a-8253-4878-a41f-4246ab25812d" providerId="ADAL" clId="{89DC5C5C-949B-4351-903C-B2B5784A05C7}" dt="2023-07-16T12:51:03.278" v="10908" actId="20577"/>
          <ac:spMkLst>
            <pc:docMk/>
            <pc:sldMk cId="3102758858" sldId="269"/>
            <ac:spMk id="21" creationId="{B47C4B03-7053-DE22-2159-16E2655B3671}"/>
          </ac:spMkLst>
        </pc:spChg>
        <pc:spChg chg="add mod">
          <ac:chgData name="Chloe Carson" userId="46e71d3a-8253-4878-a41f-4246ab25812d" providerId="ADAL" clId="{89DC5C5C-949B-4351-903C-B2B5784A05C7}" dt="2023-07-12T09:45:20.255" v="4191" actId="14100"/>
          <ac:spMkLst>
            <pc:docMk/>
            <pc:sldMk cId="3102758858" sldId="269"/>
            <ac:spMk id="22" creationId="{148BBDB0-3D4B-05F3-473F-6A42F0A6EBC2}"/>
          </ac:spMkLst>
        </pc:spChg>
        <pc:spChg chg="add mod">
          <ac:chgData name="Chloe Carson" userId="46e71d3a-8253-4878-a41f-4246ab25812d" providerId="ADAL" clId="{89DC5C5C-949B-4351-903C-B2B5784A05C7}" dt="2023-07-12T09:45:13.615" v="4189" actId="14100"/>
          <ac:spMkLst>
            <pc:docMk/>
            <pc:sldMk cId="3102758858" sldId="269"/>
            <ac:spMk id="23" creationId="{B3F7E889-0026-9DE9-1678-A13FD17B07EC}"/>
          </ac:spMkLst>
        </pc:spChg>
        <pc:spChg chg="add mod">
          <ac:chgData name="Chloe Carson" userId="46e71d3a-8253-4878-a41f-4246ab25812d" providerId="ADAL" clId="{89DC5C5C-949B-4351-903C-B2B5784A05C7}" dt="2023-07-12T09:47:18.085" v="4479" actId="313"/>
          <ac:spMkLst>
            <pc:docMk/>
            <pc:sldMk cId="3102758858" sldId="269"/>
            <ac:spMk id="24" creationId="{B0452B8A-B37C-BAE0-611D-D4DD4EB4DD89}"/>
          </ac:spMkLst>
        </pc:spChg>
        <pc:spChg chg="add mod">
          <ac:chgData name="Chloe Carson" userId="46e71d3a-8253-4878-a41f-4246ab25812d" providerId="ADAL" clId="{89DC5C5C-949B-4351-903C-B2B5784A05C7}" dt="2023-07-12T09:47:49.395" v="4550" actId="14100"/>
          <ac:spMkLst>
            <pc:docMk/>
            <pc:sldMk cId="3102758858" sldId="269"/>
            <ac:spMk id="25" creationId="{D2F61387-3A24-362C-000C-30377600118E}"/>
          </ac:spMkLst>
        </pc:spChg>
        <pc:spChg chg="add mod">
          <ac:chgData name="Chloe Carson" userId="46e71d3a-8253-4878-a41f-4246ab25812d" providerId="ADAL" clId="{89DC5C5C-949B-4351-903C-B2B5784A05C7}" dt="2023-07-12T09:48:16.711" v="4636" actId="313"/>
          <ac:spMkLst>
            <pc:docMk/>
            <pc:sldMk cId="3102758858" sldId="269"/>
            <ac:spMk id="26" creationId="{0EFFA2AF-2B4C-BF05-EF10-39E0DCDB8198}"/>
          </ac:spMkLst>
        </pc:spChg>
        <pc:picChg chg="add mod">
          <ac:chgData name="Chloe Carson" userId="46e71d3a-8253-4878-a41f-4246ab25812d" providerId="ADAL" clId="{89DC5C5C-949B-4351-903C-B2B5784A05C7}" dt="2023-07-12T09:43:18.375" v="3924" actId="1076"/>
          <ac:picMkLst>
            <pc:docMk/>
            <pc:sldMk cId="3102758858" sldId="269"/>
            <ac:picMk id="4" creationId="{AC5010AD-50F6-9B77-AF81-572CC59FC591}"/>
          </ac:picMkLst>
        </pc:picChg>
        <pc:picChg chg="add mod">
          <ac:chgData name="Chloe Carson" userId="46e71d3a-8253-4878-a41f-4246ab25812d" providerId="ADAL" clId="{89DC5C5C-949B-4351-903C-B2B5784A05C7}" dt="2023-07-12T09:43:28.822" v="3926" actId="1076"/>
          <ac:picMkLst>
            <pc:docMk/>
            <pc:sldMk cId="3102758858" sldId="269"/>
            <ac:picMk id="9" creationId="{ADA55BEB-F1B0-2B3A-DF02-530C61452FAD}"/>
          </ac:picMkLst>
        </pc:picChg>
        <pc:picChg chg="add mod">
          <ac:chgData name="Chloe Carson" userId="46e71d3a-8253-4878-a41f-4246ab25812d" providerId="ADAL" clId="{89DC5C5C-949B-4351-903C-B2B5784A05C7}" dt="2023-07-12T09:42:15.518" v="3911" actId="1076"/>
          <ac:picMkLst>
            <pc:docMk/>
            <pc:sldMk cId="3102758858" sldId="269"/>
            <ac:picMk id="15" creationId="{AF56A8FB-F805-BF48-C4CE-3EAE59A5A2BF}"/>
          </ac:picMkLst>
        </pc:picChg>
        <pc:picChg chg="add mod">
          <ac:chgData name="Chloe Carson" userId="46e71d3a-8253-4878-a41f-4246ab25812d" providerId="ADAL" clId="{89DC5C5C-949B-4351-903C-B2B5784A05C7}" dt="2023-07-12T09:43:08.038" v="3918" actId="1076"/>
          <ac:picMkLst>
            <pc:docMk/>
            <pc:sldMk cId="3102758858" sldId="269"/>
            <ac:picMk id="18" creationId="{07AC6FA8-6632-D864-8742-84AAF5FB06C9}"/>
          </ac:picMkLst>
        </pc:picChg>
        <pc:picChg chg="add mod">
          <ac:chgData name="Chloe Carson" userId="46e71d3a-8253-4878-a41f-4246ab25812d" providerId="ADAL" clId="{89DC5C5C-949B-4351-903C-B2B5784A05C7}" dt="2023-07-12T09:43:14.214" v="3923" actId="1076"/>
          <ac:picMkLst>
            <pc:docMk/>
            <pc:sldMk cId="3102758858" sldId="269"/>
            <ac:picMk id="20" creationId="{1524C2F1-AEA3-9489-A4C0-B1692074B3D1}"/>
          </ac:picMkLst>
        </pc:picChg>
      </pc:sldChg>
      <pc:sldChg chg="addSp delSp modSp add mod">
        <pc:chgData name="Chloe Carson" userId="46e71d3a-8253-4878-a41f-4246ab25812d" providerId="ADAL" clId="{89DC5C5C-949B-4351-903C-B2B5784A05C7}" dt="2023-07-12T09:56:11.091" v="5504" actId="14100"/>
        <pc:sldMkLst>
          <pc:docMk/>
          <pc:sldMk cId="1634889739" sldId="270"/>
        </pc:sldMkLst>
        <pc:spChg chg="add del mod">
          <ac:chgData name="Chloe Carson" userId="46e71d3a-8253-4878-a41f-4246ab25812d" providerId="ADAL" clId="{89DC5C5C-949B-4351-903C-B2B5784A05C7}" dt="2023-07-12T09:53:13.023" v="4898" actId="478"/>
          <ac:spMkLst>
            <pc:docMk/>
            <pc:sldMk cId="1634889739" sldId="270"/>
            <ac:spMk id="2" creationId="{1E4079B8-93E6-F90F-E8F8-0D07BC709694}"/>
          </ac:spMkLst>
        </pc:spChg>
        <pc:spChg chg="mod">
          <ac:chgData name="Chloe Carson" userId="46e71d3a-8253-4878-a41f-4246ab25812d" providerId="ADAL" clId="{89DC5C5C-949B-4351-903C-B2B5784A05C7}" dt="2023-07-12T09:48:35.602" v="4652" actId="20577"/>
          <ac:spMkLst>
            <pc:docMk/>
            <pc:sldMk cId="1634889739" sldId="270"/>
            <ac:spMk id="3" creationId="{34B06D65-1860-8B32-8380-D470B65F6AAE}"/>
          </ac:spMkLst>
        </pc:spChg>
        <pc:spChg chg="add mod">
          <ac:chgData name="Chloe Carson" userId="46e71d3a-8253-4878-a41f-4246ab25812d" providerId="ADAL" clId="{89DC5C5C-949B-4351-903C-B2B5784A05C7}" dt="2023-07-12T09:53:50.990" v="4972" actId="1076"/>
          <ac:spMkLst>
            <pc:docMk/>
            <pc:sldMk cId="1634889739" sldId="270"/>
            <ac:spMk id="6" creationId="{B7D39A49-55E4-9EA3-9E5F-98D519D14294}"/>
          </ac:spMkLst>
        </pc:spChg>
        <pc:spChg chg="del">
          <ac:chgData name="Chloe Carson" userId="46e71d3a-8253-4878-a41f-4246ab25812d" providerId="ADAL" clId="{89DC5C5C-949B-4351-903C-B2B5784A05C7}" dt="2023-07-12T09:51:09.215" v="4738" actId="478"/>
          <ac:spMkLst>
            <pc:docMk/>
            <pc:sldMk cId="1634889739" sldId="270"/>
            <ac:spMk id="7" creationId="{8E9CFC21-6B6B-47CF-C439-CF916B628C73}"/>
          </ac:spMkLst>
        </pc:spChg>
        <pc:spChg chg="add mod">
          <ac:chgData name="Chloe Carson" userId="46e71d3a-8253-4878-a41f-4246ab25812d" providerId="ADAL" clId="{89DC5C5C-949B-4351-903C-B2B5784A05C7}" dt="2023-07-12T09:55:47.042" v="5496" actId="1076"/>
          <ac:spMkLst>
            <pc:docMk/>
            <pc:sldMk cId="1634889739" sldId="270"/>
            <ac:spMk id="8" creationId="{EC1939C0-519D-72D6-BAF1-86F76EA08488}"/>
          </ac:spMkLst>
        </pc:spChg>
        <pc:spChg chg="del">
          <ac:chgData name="Chloe Carson" userId="46e71d3a-8253-4878-a41f-4246ab25812d" providerId="ADAL" clId="{89DC5C5C-949B-4351-903C-B2B5784A05C7}" dt="2023-07-12T09:51:07.454" v="4737" actId="478"/>
          <ac:spMkLst>
            <pc:docMk/>
            <pc:sldMk cId="1634889739" sldId="270"/>
            <ac:spMk id="10" creationId="{99147CA8-ECF0-415E-60A4-E8CA58A4E5B0}"/>
          </ac:spMkLst>
        </pc:spChg>
        <pc:spChg chg="add mod">
          <ac:chgData name="Chloe Carson" userId="46e71d3a-8253-4878-a41f-4246ab25812d" providerId="ADAL" clId="{89DC5C5C-949B-4351-903C-B2B5784A05C7}" dt="2023-07-12T09:53:48.648" v="4971" actId="1076"/>
          <ac:spMkLst>
            <pc:docMk/>
            <pc:sldMk cId="1634889739" sldId="270"/>
            <ac:spMk id="11" creationId="{60E34144-31FF-9D3E-9A5E-91F8C9E32F88}"/>
          </ac:spMkLst>
        </pc:spChg>
        <pc:spChg chg="add mod">
          <ac:chgData name="Chloe Carson" userId="46e71d3a-8253-4878-a41f-4246ab25812d" providerId="ADAL" clId="{89DC5C5C-949B-4351-903C-B2B5784A05C7}" dt="2023-07-12T09:56:11.091" v="5504" actId="14100"/>
          <ac:spMkLst>
            <pc:docMk/>
            <pc:sldMk cId="1634889739" sldId="270"/>
            <ac:spMk id="12" creationId="{7322275E-4341-EBD1-6D1F-4337BD8FCD86}"/>
          </ac:spMkLst>
        </pc:spChg>
        <pc:spChg chg="del">
          <ac:chgData name="Chloe Carson" userId="46e71d3a-8253-4878-a41f-4246ab25812d" providerId="ADAL" clId="{89DC5C5C-949B-4351-903C-B2B5784A05C7}" dt="2023-07-12T09:51:11.722" v="4740" actId="478"/>
          <ac:spMkLst>
            <pc:docMk/>
            <pc:sldMk cId="1634889739" sldId="270"/>
            <ac:spMk id="13" creationId="{C2CA2373-DE62-02D3-0032-8495EF974A1F}"/>
          </ac:spMkLst>
        </pc:spChg>
        <pc:spChg chg="add mod">
          <ac:chgData name="Chloe Carson" userId="46e71d3a-8253-4878-a41f-4246ab25812d" providerId="ADAL" clId="{89DC5C5C-949B-4351-903C-B2B5784A05C7}" dt="2023-07-12T09:56:07.323" v="5502" actId="14100"/>
          <ac:spMkLst>
            <pc:docMk/>
            <pc:sldMk cId="1634889739" sldId="270"/>
            <ac:spMk id="14" creationId="{594789FF-AF59-E81B-D760-A3C3D3AEB496}"/>
          </ac:spMkLst>
        </pc:spChg>
        <pc:spChg chg="mod">
          <ac:chgData name="Chloe Carson" userId="46e71d3a-8253-4878-a41f-4246ab25812d" providerId="ADAL" clId="{89DC5C5C-949B-4351-903C-B2B5784A05C7}" dt="2023-07-12T09:50:49.218" v="4728" actId="20577"/>
          <ac:spMkLst>
            <pc:docMk/>
            <pc:sldMk cId="1634889739" sldId="270"/>
            <ac:spMk id="16" creationId="{44BC9EAA-AC3D-4E26-F919-3FCB6D187B46}"/>
          </ac:spMkLst>
        </pc:spChg>
        <pc:spChg chg="add mod">
          <ac:chgData name="Chloe Carson" userId="46e71d3a-8253-4878-a41f-4246ab25812d" providerId="ADAL" clId="{89DC5C5C-949B-4351-903C-B2B5784A05C7}" dt="2023-07-12T09:56:03.885" v="5500" actId="14100"/>
          <ac:spMkLst>
            <pc:docMk/>
            <pc:sldMk cId="1634889739" sldId="270"/>
            <ac:spMk id="17" creationId="{7C8EA3EC-33C8-B967-2756-76186A0FD22D}"/>
          </ac:spMkLst>
        </pc:spChg>
        <pc:spChg chg="del">
          <ac:chgData name="Chloe Carson" userId="46e71d3a-8253-4878-a41f-4246ab25812d" providerId="ADAL" clId="{89DC5C5C-949B-4351-903C-B2B5784A05C7}" dt="2023-07-12T09:51:04.795" v="4734" actId="478"/>
          <ac:spMkLst>
            <pc:docMk/>
            <pc:sldMk cId="1634889739" sldId="270"/>
            <ac:spMk id="21" creationId="{B47C4B03-7053-DE22-2159-16E2655B3671}"/>
          </ac:spMkLst>
        </pc:spChg>
        <pc:spChg chg="del">
          <ac:chgData name="Chloe Carson" userId="46e71d3a-8253-4878-a41f-4246ab25812d" providerId="ADAL" clId="{89DC5C5C-949B-4351-903C-B2B5784A05C7}" dt="2023-07-12T09:51:10.483" v="4739" actId="478"/>
          <ac:spMkLst>
            <pc:docMk/>
            <pc:sldMk cId="1634889739" sldId="270"/>
            <ac:spMk id="22" creationId="{148BBDB0-3D4B-05F3-473F-6A42F0A6EBC2}"/>
          </ac:spMkLst>
        </pc:spChg>
        <pc:spChg chg="del mod">
          <ac:chgData name="Chloe Carson" userId="46e71d3a-8253-4878-a41f-4246ab25812d" providerId="ADAL" clId="{89DC5C5C-949B-4351-903C-B2B5784A05C7}" dt="2023-07-12T09:51:05.999" v="4736" actId="478"/>
          <ac:spMkLst>
            <pc:docMk/>
            <pc:sldMk cId="1634889739" sldId="270"/>
            <ac:spMk id="23" creationId="{B3F7E889-0026-9DE9-1678-A13FD17B07EC}"/>
          </ac:spMkLst>
        </pc:spChg>
        <pc:spChg chg="del">
          <ac:chgData name="Chloe Carson" userId="46e71d3a-8253-4878-a41f-4246ab25812d" providerId="ADAL" clId="{89DC5C5C-949B-4351-903C-B2B5784A05C7}" dt="2023-07-12T09:51:12.692" v="4741" actId="478"/>
          <ac:spMkLst>
            <pc:docMk/>
            <pc:sldMk cId="1634889739" sldId="270"/>
            <ac:spMk id="24" creationId="{B0452B8A-B37C-BAE0-611D-D4DD4EB4DD89}"/>
          </ac:spMkLst>
        </pc:spChg>
        <pc:spChg chg="del">
          <ac:chgData name="Chloe Carson" userId="46e71d3a-8253-4878-a41f-4246ab25812d" providerId="ADAL" clId="{89DC5C5C-949B-4351-903C-B2B5784A05C7}" dt="2023-07-12T09:51:13.409" v="4742" actId="478"/>
          <ac:spMkLst>
            <pc:docMk/>
            <pc:sldMk cId="1634889739" sldId="270"/>
            <ac:spMk id="25" creationId="{D2F61387-3A24-362C-000C-30377600118E}"/>
          </ac:spMkLst>
        </pc:spChg>
        <pc:spChg chg="del">
          <ac:chgData name="Chloe Carson" userId="46e71d3a-8253-4878-a41f-4246ab25812d" providerId="ADAL" clId="{89DC5C5C-949B-4351-903C-B2B5784A05C7}" dt="2023-07-12T09:51:14.241" v="4743" actId="478"/>
          <ac:spMkLst>
            <pc:docMk/>
            <pc:sldMk cId="1634889739" sldId="270"/>
            <ac:spMk id="26" creationId="{0EFFA2AF-2B4C-BF05-EF10-39E0DCDB8198}"/>
          </ac:spMkLst>
        </pc:spChg>
        <pc:picChg chg="del">
          <ac:chgData name="Chloe Carson" userId="46e71d3a-8253-4878-a41f-4246ab25812d" providerId="ADAL" clId="{89DC5C5C-949B-4351-903C-B2B5784A05C7}" dt="2023-07-12T09:51:01.827" v="4729" actId="478"/>
          <ac:picMkLst>
            <pc:docMk/>
            <pc:sldMk cId="1634889739" sldId="270"/>
            <ac:picMk id="4" creationId="{AC5010AD-50F6-9B77-AF81-572CC59FC591}"/>
          </ac:picMkLst>
        </pc:picChg>
        <pc:picChg chg="del">
          <ac:chgData name="Chloe Carson" userId="46e71d3a-8253-4878-a41f-4246ab25812d" providerId="ADAL" clId="{89DC5C5C-949B-4351-903C-B2B5784A05C7}" dt="2023-07-12T09:51:02.135" v="4730" actId="478"/>
          <ac:picMkLst>
            <pc:docMk/>
            <pc:sldMk cId="1634889739" sldId="270"/>
            <ac:picMk id="9" creationId="{ADA55BEB-F1B0-2B3A-DF02-530C61452FAD}"/>
          </ac:picMkLst>
        </pc:picChg>
        <pc:picChg chg="del">
          <ac:chgData name="Chloe Carson" userId="46e71d3a-8253-4878-a41f-4246ab25812d" providerId="ADAL" clId="{89DC5C5C-949B-4351-903C-B2B5784A05C7}" dt="2023-07-12T09:51:02.581" v="4731" actId="478"/>
          <ac:picMkLst>
            <pc:docMk/>
            <pc:sldMk cId="1634889739" sldId="270"/>
            <ac:picMk id="15" creationId="{AF56A8FB-F805-BF48-C4CE-3EAE59A5A2BF}"/>
          </ac:picMkLst>
        </pc:picChg>
        <pc:picChg chg="del">
          <ac:chgData name="Chloe Carson" userId="46e71d3a-8253-4878-a41f-4246ab25812d" providerId="ADAL" clId="{89DC5C5C-949B-4351-903C-B2B5784A05C7}" dt="2023-07-12T09:51:02.965" v="4732" actId="478"/>
          <ac:picMkLst>
            <pc:docMk/>
            <pc:sldMk cId="1634889739" sldId="270"/>
            <ac:picMk id="18" creationId="{07AC6FA8-6632-D864-8742-84AAF5FB06C9}"/>
          </ac:picMkLst>
        </pc:picChg>
        <pc:picChg chg="del">
          <ac:chgData name="Chloe Carson" userId="46e71d3a-8253-4878-a41f-4246ab25812d" providerId="ADAL" clId="{89DC5C5C-949B-4351-903C-B2B5784A05C7}" dt="2023-07-12T09:51:03.455" v="4733" actId="478"/>
          <ac:picMkLst>
            <pc:docMk/>
            <pc:sldMk cId="1634889739" sldId="270"/>
            <ac:picMk id="20" creationId="{1524C2F1-AEA3-9489-A4C0-B1692074B3D1}"/>
          </ac:picMkLst>
        </pc:picChg>
      </pc:sldChg>
      <pc:sldChg chg="addSp delSp modSp add mod">
        <pc:chgData name="Chloe Carson" userId="46e71d3a-8253-4878-a41f-4246ab25812d" providerId="ADAL" clId="{89DC5C5C-949B-4351-903C-B2B5784A05C7}" dt="2023-07-12T10:43:05.156" v="6543" actId="313"/>
        <pc:sldMkLst>
          <pc:docMk/>
          <pc:sldMk cId="398806893" sldId="271"/>
        </pc:sldMkLst>
        <pc:spChg chg="add del mod">
          <ac:chgData name="Chloe Carson" userId="46e71d3a-8253-4878-a41f-4246ab25812d" providerId="ADAL" clId="{89DC5C5C-949B-4351-903C-B2B5784A05C7}" dt="2023-07-12T10:00:16.908" v="5893" actId="478"/>
          <ac:spMkLst>
            <pc:docMk/>
            <pc:sldMk cId="398806893" sldId="271"/>
            <ac:spMk id="2" creationId="{ACE32E89-B3F2-2564-7870-ABA2D1C322FE}"/>
          </ac:spMkLst>
        </pc:spChg>
        <pc:spChg chg="mod">
          <ac:chgData name="Chloe Carson" userId="46e71d3a-8253-4878-a41f-4246ab25812d" providerId="ADAL" clId="{89DC5C5C-949B-4351-903C-B2B5784A05C7}" dt="2023-07-12T09:56:22.872" v="5520" actId="20577"/>
          <ac:spMkLst>
            <pc:docMk/>
            <pc:sldMk cId="398806893" sldId="271"/>
            <ac:spMk id="3" creationId="{34B06D65-1860-8B32-8380-D470B65F6AAE}"/>
          </ac:spMkLst>
        </pc:spChg>
        <pc:spChg chg="add del mod">
          <ac:chgData name="Chloe Carson" userId="46e71d3a-8253-4878-a41f-4246ab25812d" providerId="ADAL" clId="{89DC5C5C-949B-4351-903C-B2B5784A05C7}" dt="2023-07-12T09:59:58.207" v="5887" actId="478"/>
          <ac:spMkLst>
            <pc:docMk/>
            <pc:sldMk cId="398806893" sldId="271"/>
            <ac:spMk id="4" creationId="{4A55B61B-A5AE-A104-619D-A7B0F6722BC9}"/>
          </ac:spMkLst>
        </pc:spChg>
        <pc:spChg chg="del">
          <ac:chgData name="Chloe Carson" userId="46e71d3a-8253-4878-a41f-4246ab25812d" providerId="ADAL" clId="{89DC5C5C-949B-4351-903C-B2B5784A05C7}" dt="2023-07-12T09:57:24.136" v="5681" actId="478"/>
          <ac:spMkLst>
            <pc:docMk/>
            <pc:sldMk cId="398806893" sldId="271"/>
            <ac:spMk id="6" creationId="{B7D39A49-55E4-9EA3-9E5F-98D519D14294}"/>
          </ac:spMkLst>
        </pc:spChg>
        <pc:spChg chg="add del mod">
          <ac:chgData name="Chloe Carson" userId="46e71d3a-8253-4878-a41f-4246ab25812d" providerId="ADAL" clId="{89DC5C5C-949B-4351-903C-B2B5784A05C7}" dt="2023-07-12T09:59:44.427" v="5881" actId="478"/>
          <ac:spMkLst>
            <pc:docMk/>
            <pc:sldMk cId="398806893" sldId="271"/>
            <ac:spMk id="7" creationId="{F4DDC4F9-DEF9-3655-637E-7A67868D3B44}"/>
          </ac:spMkLst>
        </pc:spChg>
        <pc:spChg chg="mod">
          <ac:chgData name="Chloe Carson" userId="46e71d3a-8253-4878-a41f-4246ab25812d" providerId="ADAL" clId="{89DC5C5C-949B-4351-903C-B2B5784A05C7}" dt="2023-07-12T09:59:34.100" v="5877" actId="14100"/>
          <ac:spMkLst>
            <pc:docMk/>
            <pc:sldMk cId="398806893" sldId="271"/>
            <ac:spMk id="8" creationId="{EC1939C0-519D-72D6-BAF1-86F76EA08488}"/>
          </ac:spMkLst>
        </pc:spChg>
        <pc:spChg chg="add mod">
          <ac:chgData name="Chloe Carson" userId="46e71d3a-8253-4878-a41f-4246ab25812d" providerId="ADAL" clId="{89DC5C5C-949B-4351-903C-B2B5784A05C7}" dt="2023-07-12T09:59:48.436" v="5882" actId="1076"/>
          <ac:spMkLst>
            <pc:docMk/>
            <pc:sldMk cId="398806893" sldId="271"/>
            <ac:spMk id="9" creationId="{EE251E9D-5644-7387-C2B9-B56A0C2A2659}"/>
          </ac:spMkLst>
        </pc:spChg>
        <pc:spChg chg="add mod">
          <ac:chgData name="Chloe Carson" userId="46e71d3a-8253-4878-a41f-4246ab25812d" providerId="ADAL" clId="{89DC5C5C-949B-4351-903C-B2B5784A05C7}" dt="2023-07-12T10:00:02.915" v="5888" actId="1076"/>
          <ac:spMkLst>
            <pc:docMk/>
            <pc:sldMk cId="398806893" sldId="271"/>
            <ac:spMk id="10" creationId="{605343D0-ACC9-03F6-7AD5-8504DCDBC9FB}"/>
          </ac:spMkLst>
        </pc:spChg>
        <pc:spChg chg="del mod">
          <ac:chgData name="Chloe Carson" userId="46e71d3a-8253-4878-a41f-4246ab25812d" providerId="ADAL" clId="{89DC5C5C-949B-4351-903C-B2B5784A05C7}" dt="2023-07-12T09:57:26.610" v="5683" actId="478"/>
          <ac:spMkLst>
            <pc:docMk/>
            <pc:sldMk cId="398806893" sldId="271"/>
            <ac:spMk id="11" creationId="{60E34144-31FF-9D3E-9A5E-91F8C9E32F88}"/>
          </ac:spMkLst>
        </pc:spChg>
        <pc:spChg chg="del mod">
          <ac:chgData name="Chloe Carson" userId="46e71d3a-8253-4878-a41f-4246ab25812d" providerId="ADAL" clId="{89DC5C5C-949B-4351-903C-B2B5784A05C7}" dt="2023-07-12T10:41:15.850" v="6079" actId="478"/>
          <ac:spMkLst>
            <pc:docMk/>
            <pc:sldMk cId="398806893" sldId="271"/>
            <ac:spMk id="12" creationId="{7322275E-4341-EBD1-6D1F-4337BD8FCD86}"/>
          </ac:spMkLst>
        </pc:spChg>
        <pc:spChg chg="add mod">
          <ac:chgData name="Chloe Carson" userId="46e71d3a-8253-4878-a41f-4246ab25812d" providerId="ADAL" clId="{89DC5C5C-949B-4351-903C-B2B5784A05C7}" dt="2023-07-12T10:00:30.331" v="5899" actId="1076"/>
          <ac:spMkLst>
            <pc:docMk/>
            <pc:sldMk cId="398806893" sldId="271"/>
            <ac:spMk id="13" creationId="{C5CCA798-C705-A79D-5B2D-41F3F064C10E}"/>
          </ac:spMkLst>
        </pc:spChg>
        <pc:spChg chg="del mod">
          <ac:chgData name="Chloe Carson" userId="46e71d3a-8253-4878-a41f-4246ab25812d" providerId="ADAL" clId="{89DC5C5C-949B-4351-903C-B2B5784A05C7}" dt="2023-07-12T10:41:16.413" v="6080" actId="478"/>
          <ac:spMkLst>
            <pc:docMk/>
            <pc:sldMk cId="398806893" sldId="271"/>
            <ac:spMk id="14" creationId="{594789FF-AF59-E81B-D760-A3C3D3AEB496}"/>
          </ac:spMkLst>
        </pc:spChg>
        <pc:spChg chg="add mod">
          <ac:chgData name="Chloe Carson" userId="46e71d3a-8253-4878-a41f-4246ab25812d" providerId="ADAL" clId="{89DC5C5C-949B-4351-903C-B2B5784A05C7}" dt="2023-07-12T10:40:29.130" v="5952" actId="20577"/>
          <ac:spMkLst>
            <pc:docMk/>
            <pc:sldMk cId="398806893" sldId="271"/>
            <ac:spMk id="15" creationId="{8198A7ED-5054-FBF9-AD12-F5C3C75B2514}"/>
          </ac:spMkLst>
        </pc:spChg>
        <pc:spChg chg="mod">
          <ac:chgData name="Chloe Carson" userId="46e71d3a-8253-4878-a41f-4246ab25812d" providerId="ADAL" clId="{89DC5C5C-949B-4351-903C-B2B5784A05C7}" dt="2023-07-12T09:56:40.222" v="5587" actId="20577"/>
          <ac:spMkLst>
            <pc:docMk/>
            <pc:sldMk cId="398806893" sldId="271"/>
            <ac:spMk id="16" creationId="{44BC9EAA-AC3D-4E26-F919-3FCB6D187B46}"/>
          </ac:spMkLst>
        </pc:spChg>
        <pc:spChg chg="mod">
          <ac:chgData name="Chloe Carson" userId="46e71d3a-8253-4878-a41f-4246ab25812d" providerId="ADAL" clId="{89DC5C5C-949B-4351-903C-B2B5784A05C7}" dt="2023-07-12T10:41:06.549" v="6076" actId="313"/>
          <ac:spMkLst>
            <pc:docMk/>
            <pc:sldMk cId="398806893" sldId="271"/>
            <ac:spMk id="17" creationId="{7C8EA3EC-33C8-B967-2756-76186A0FD22D}"/>
          </ac:spMkLst>
        </pc:spChg>
        <pc:spChg chg="add mod">
          <ac:chgData name="Chloe Carson" userId="46e71d3a-8253-4878-a41f-4246ab25812d" providerId="ADAL" clId="{89DC5C5C-949B-4351-903C-B2B5784A05C7}" dt="2023-07-12T10:41:54.896" v="6240" actId="14100"/>
          <ac:spMkLst>
            <pc:docMk/>
            <pc:sldMk cId="398806893" sldId="271"/>
            <ac:spMk id="18" creationId="{F36AA577-8157-138E-DE11-30DB34634215}"/>
          </ac:spMkLst>
        </pc:spChg>
        <pc:spChg chg="add mod">
          <ac:chgData name="Chloe Carson" userId="46e71d3a-8253-4878-a41f-4246ab25812d" providerId="ADAL" clId="{89DC5C5C-949B-4351-903C-B2B5784A05C7}" dt="2023-07-12T10:42:28.311" v="6406" actId="313"/>
          <ac:spMkLst>
            <pc:docMk/>
            <pc:sldMk cId="398806893" sldId="271"/>
            <ac:spMk id="19" creationId="{B288D315-E61D-585B-179C-63AD9F371C23}"/>
          </ac:spMkLst>
        </pc:spChg>
        <pc:spChg chg="add mod">
          <ac:chgData name="Chloe Carson" userId="46e71d3a-8253-4878-a41f-4246ab25812d" providerId="ADAL" clId="{89DC5C5C-949B-4351-903C-B2B5784A05C7}" dt="2023-07-12T10:43:05.156" v="6543" actId="313"/>
          <ac:spMkLst>
            <pc:docMk/>
            <pc:sldMk cId="398806893" sldId="271"/>
            <ac:spMk id="20" creationId="{BE8C794B-7E3A-789E-29DF-1E64BD9C2320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6T13:36:30.090" v="10909" actId="20577"/>
        <pc:sldMkLst>
          <pc:docMk/>
          <pc:sldMk cId="2672192693" sldId="272"/>
        </pc:sldMkLst>
        <pc:spChg chg="add mod">
          <ac:chgData name="Chloe Carson" userId="46e71d3a-8253-4878-a41f-4246ab25812d" providerId="ADAL" clId="{89DC5C5C-949B-4351-903C-B2B5784A05C7}" dt="2023-07-12T14:24:38.588" v="9090" actId="20577"/>
          <ac:spMkLst>
            <pc:docMk/>
            <pc:sldMk cId="2672192693" sldId="272"/>
            <ac:spMk id="2" creationId="{9443D0B0-5E94-6DEA-B3BC-A717B5651A40}"/>
          </ac:spMkLst>
        </pc:spChg>
        <pc:spChg chg="mod">
          <ac:chgData name="Chloe Carson" userId="46e71d3a-8253-4878-a41f-4246ab25812d" providerId="ADAL" clId="{89DC5C5C-949B-4351-903C-B2B5784A05C7}" dt="2023-07-12T10:43:49.524" v="6561" actId="20577"/>
          <ac:spMkLst>
            <pc:docMk/>
            <pc:sldMk cId="2672192693" sldId="272"/>
            <ac:spMk id="3" creationId="{34B06D65-1860-8B32-8380-D470B65F6AAE}"/>
          </ac:spMkLst>
        </pc:spChg>
        <pc:spChg chg="add mod">
          <ac:chgData name="Chloe Carson" userId="46e71d3a-8253-4878-a41f-4246ab25812d" providerId="ADAL" clId="{89DC5C5C-949B-4351-903C-B2B5784A05C7}" dt="2023-07-12T14:24:40.728" v="9091" actId="20577"/>
          <ac:spMkLst>
            <pc:docMk/>
            <pc:sldMk cId="2672192693" sldId="272"/>
            <ac:spMk id="4" creationId="{46222F3B-D9B4-A4EC-8706-B7A6350ED0B9}"/>
          </ac:spMkLst>
        </pc:spChg>
        <pc:spChg chg="add mod">
          <ac:chgData name="Chloe Carson" userId="46e71d3a-8253-4878-a41f-4246ab25812d" providerId="ADAL" clId="{89DC5C5C-949B-4351-903C-B2B5784A05C7}" dt="2023-07-12T14:24:36.592" v="9089" actId="20577"/>
          <ac:spMkLst>
            <pc:docMk/>
            <pc:sldMk cId="2672192693" sldId="272"/>
            <ac:spMk id="6" creationId="{10C19FC0-1078-95B6-34B2-FD1A3E03F83E}"/>
          </ac:spMkLst>
        </pc:spChg>
        <pc:spChg chg="add mod">
          <ac:chgData name="Chloe Carson" userId="46e71d3a-8253-4878-a41f-4246ab25812d" providerId="ADAL" clId="{89DC5C5C-949B-4351-903C-B2B5784A05C7}" dt="2023-07-16T13:36:30.090" v="10909" actId="20577"/>
          <ac:spMkLst>
            <pc:docMk/>
            <pc:sldMk cId="2672192693" sldId="272"/>
            <ac:spMk id="7" creationId="{4B7C65F1-1B4C-5FFA-1BFC-52E700AB170B}"/>
          </ac:spMkLst>
        </pc:spChg>
        <pc:spChg chg="del">
          <ac:chgData name="Chloe Carson" userId="46e71d3a-8253-4878-a41f-4246ab25812d" providerId="ADAL" clId="{89DC5C5C-949B-4351-903C-B2B5784A05C7}" dt="2023-07-12T10:43:53.004" v="6563" actId="478"/>
          <ac:spMkLst>
            <pc:docMk/>
            <pc:sldMk cId="2672192693" sldId="272"/>
            <ac:spMk id="8" creationId="{EC1939C0-519D-72D6-BAF1-86F76EA08488}"/>
          </ac:spMkLst>
        </pc:spChg>
        <pc:spChg chg="del">
          <ac:chgData name="Chloe Carson" userId="46e71d3a-8253-4878-a41f-4246ab25812d" providerId="ADAL" clId="{89DC5C5C-949B-4351-903C-B2B5784A05C7}" dt="2023-07-12T10:43:54.786" v="6565" actId="478"/>
          <ac:spMkLst>
            <pc:docMk/>
            <pc:sldMk cId="2672192693" sldId="272"/>
            <ac:spMk id="9" creationId="{EE251E9D-5644-7387-C2B9-B56A0C2A2659}"/>
          </ac:spMkLst>
        </pc:spChg>
        <pc:spChg chg="del">
          <ac:chgData name="Chloe Carson" userId="46e71d3a-8253-4878-a41f-4246ab25812d" providerId="ADAL" clId="{89DC5C5C-949B-4351-903C-B2B5784A05C7}" dt="2023-07-12T10:43:55.509" v="6566" actId="478"/>
          <ac:spMkLst>
            <pc:docMk/>
            <pc:sldMk cId="2672192693" sldId="272"/>
            <ac:spMk id="10" creationId="{605343D0-ACC9-03F6-7AD5-8504DCDBC9FB}"/>
          </ac:spMkLst>
        </pc:spChg>
        <pc:spChg chg="add mod">
          <ac:chgData name="Chloe Carson" userId="46e71d3a-8253-4878-a41f-4246ab25812d" providerId="ADAL" clId="{89DC5C5C-949B-4351-903C-B2B5784A05C7}" dt="2023-07-12T14:24:46.335" v="9093" actId="113"/>
          <ac:spMkLst>
            <pc:docMk/>
            <pc:sldMk cId="2672192693" sldId="272"/>
            <ac:spMk id="11" creationId="{0033F359-6CF5-4524-0BFB-B08A0D151EED}"/>
          </ac:spMkLst>
        </pc:spChg>
        <pc:spChg chg="add mod">
          <ac:chgData name="Chloe Carson" userId="46e71d3a-8253-4878-a41f-4246ab25812d" providerId="ADAL" clId="{89DC5C5C-949B-4351-903C-B2B5784A05C7}" dt="2023-07-12T14:24:33.966" v="9088" actId="113"/>
          <ac:spMkLst>
            <pc:docMk/>
            <pc:sldMk cId="2672192693" sldId="272"/>
            <ac:spMk id="12" creationId="{8C3073CE-8F2D-B234-765D-3E6F916F0D83}"/>
          </ac:spMkLst>
        </pc:spChg>
        <pc:spChg chg="del">
          <ac:chgData name="Chloe Carson" userId="46e71d3a-8253-4878-a41f-4246ab25812d" providerId="ADAL" clId="{89DC5C5C-949B-4351-903C-B2B5784A05C7}" dt="2023-07-12T10:43:53.768" v="6564" actId="478"/>
          <ac:spMkLst>
            <pc:docMk/>
            <pc:sldMk cId="2672192693" sldId="272"/>
            <ac:spMk id="13" creationId="{C5CCA798-C705-A79D-5B2D-41F3F064C10E}"/>
          </ac:spMkLst>
        </pc:spChg>
        <pc:spChg chg="del">
          <ac:chgData name="Chloe Carson" userId="46e71d3a-8253-4878-a41f-4246ab25812d" providerId="ADAL" clId="{89DC5C5C-949B-4351-903C-B2B5784A05C7}" dt="2023-07-12T10:43:55.989" v="6567" actId="478"/>
          <ac:spMkLst>
            <pc:docMk/>
            <pc:sldMk cId="2672192693" sldId="272"/>
            <ac:spMk id="15" creationId="{8198A7ED-5054-FBF9-AD12-F5C3C75B2514}"/>
          </ac:spMkLst>
        </pc:spChg>
        <pc:spChg chg="del">
          <ac:chgData name="Chloe Carson" userId="46e71d3a-8253-4878-a41f-4246ab25812d" providerId="ADAL" clId="{89DC5C5C-949B-4351-903C-B2B5784A05C7}" dt="2023-07-12T10:43:52.597" v="6562" actId="478"/>
          <ac:spMkLst>
            <pc:docMk/>
            <pc:sldMk cId="2672192693" sldId="272"/>
            <ac:spMk id="16" creationId="{44BC9EAA-AC3D-4E26-F919-3FCB6D187B46}"/>
          </ac:spMkLst>
        </pc:spChg>
        <pc:spChg chg="del">
          <ac:chgData name="Chloe Carson" userId="46e71d3a-8253-4878-a41f-4246ab25812d" providerId="ADAL" clId="{89DC5C5C-949B-4351-903C-B2B5784A05C7}" dt="2023-07-12T10:43:56.727" v="6568" actId="478"/>
          <ac:spMkLst>
            <pc:docMk/>
            <pc:sldMk cId="2672192693" sldId="272"/>
            <ac:spMk id="17" creationId="{7C8EA3EC-33C8-B967-2756-76186A0FD22D}"/>
          </ac:spMkLst>
        </pc:spChg>
        <pc:spChg chg="del">
          <ac:chgData name="Chloe Carson" userId="46e71d3a-8253-4878-a41f-4246ab25812d" providerId="ADAL" clId="{89DC5C5C-949B-4351-903C-B2B5784A05C7}" dt="2023-07-12T10:43:57.312" v="6569" actId="478"/>
          <ac:spMkLst>
            <pc:docMk/>
            <pc:sldMk cId="2672192693" sldId="272"/>
            <ac:spMk id="18" creationId="{F36AA577-8157-138E-DE11-30DB34634215}"/>
          </ac:spMkLst>
        </pc:spChg>
        <pc:spChg chg="del">
          <ac:chgData name="Chloe Carson" userId="46e71d3a-8253-4878-a41f-4246ab25812d" providerId="ADAL" clId="{89DC5C5C-949B-4351-903C-B2B5784A05C7}" dt="2023-07-12T10:43:58.210" v="6570" actId="478"/>
          <ac:spMkLst>
            <pc:docMk/>
            <pc:sldMk cId="2672192693" sldId="272"/>
            <ac:spMk id="19" creationId="{B288D315-E61D-585B-179C-63AD9F371C23}"/>
          </ac:spMkLst>
        </pc:spChg>
        <pc:spChg chg="del">
          <ac:chgData name="Chloe Carson" userId="46e71d3a-8253-4878-a41f-4246ab25812d" providerId="ADAL" clId="{89DC5C5C-949B-4351-903C-B2B5784A05C7}" dt="2023-07-12T10:43:58.716" v="6571" actId="478"/>
          <ac:spMkLst>
            <pc:docMk/>
            <pc:sldMk cId="2672192693" sldId="272"/>
            <ac:spMk id="20" creationId="{BE8C794B-7E3A-789E-29DF-1E64BD9C2320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2T10:55:54.740" v="7570" actId="1076"/>
        <pc:sldMkLst>
          <pc:docMk/>
          <pc:sldMk cId="1265811909" sldId="273"/>
        </pc:sldMkLst>
        <pc:spChg chg="del">
          <ac:chgData name="Chloe Carson" userId="46e71d3a-8253-4878-a41f-4246ab25812d" providerId="ADAL" clId="{89DC5C5C-949B-4351-903C-B2B5784A05C7}" dt="2023-07-12T10:45:23.343" v="6771" actId="478"/>
          <ac:spMkLst>
            <pc:docMk/>
            <pc:sldMk cId="1265811909" sldId="273"/>
            <ac:spMk id="2" creationId="{9443D0B0-5E94-6DEA-B3BC-A717B5651A40}"/>
          </ac:spMkLst>
        </pc:spChg>
        <pc:spChg chg="mod">
          <ac:chgData name="Chloe Carson" userId="46e71d3a-8253-4878-a41f-4246ab25812d" providerId="ADAL" clId="{89DC5C5C-949B-4351-903C-B2B5784A05C7}" dt="2023-07-12T10:45:20.821" v="6770" actId="20577"/>
          <ac:spMkLst>
            <pc:docMk/>
            <pc:sldMk cId="1265811909" sldId="273"/>
            <ac:spMk id="3" creationId="{34B06D65-1860-8B32-8380-D470B65F6AAE}"/>
          </ac:spMkLst>
        </pc:spChg>
        <pc:spChg chg="del">
          <ac:chgData name="Chloe Carson" userId="46e71d3a-8253-4878-a41f-4246ab25812d" providerId="ADAL" clId="{89DC5C5C-949B-4351-903C-B2B5784A05C7}" dt="2023-07-12T10:45:25.832" v="6776" actId="478"/>
          <ac:spMkLst>
            <pc:docMk/>
            <pc:sldMk cId="1265811909" sldId="273"/>
            <ac:spMk id="4" creationId="{46222F3B-D9B4-A4EC-8706-B7A6350ED0B9}"/>
          </ac:spMkLst>
        </pc:spChg>
        <pc:spChg chg="del">
          <ac:chgData name="Chloe Carson" userId="46e71d3a-8253-4878-a41f-4246ab25812d" providerId="ADAL" clId="{89DC5C5C-949B-4351-903C-B2B5784A05C7}" dt="2023-07-12T10:45:23.866" v="6772" actId="478"/>
          <ac:spMkLst>
            <pc:docMk/>
            <pc:sldMk cId="1265811909" sldId="273"/>
            <ac:spMk id="6" creationId="{10C19FC0-1078-95B6-34B2-FD1A3E03F83E}"/>
          </ac:spMkLst>
        </pc:spChg>
        <pc:spChg chg="del">
          <ac:chgData name="Chloe Carson" userId="46e71d3a-8253-4878-a41f-4246ab25812d" providerId="ADAL" clId="{89DC5C5C-949B-4351-903C-B2B5784A05C7}" dt="2023-07-12T10:45:24.869" v="6774" actId="478"/>
          <ac:spMkLst>
            <pc:docMk/>
            <pc:sldMk cId="1265811909" sldId="273"/>
            <ac:spMk id="7" creationId="{4B7C65F1-1B4C-5FFA-1BFC-52E700AB170B}"/>
          </ac:spMkLst>
        </pc:spChg>
        <pc:spChg chg="add del mod">
          <ac:chgData name="Chloe Carson" userId="46e71d3a-8253-4878-a41f-4246ab25812d" providerId="ADAL" clId="{89DC5C5C-949B-4351-903C-B2B5784A05C7}" dt="2023-07-12T10:52:31.277" v="7512" actId="478"/>
          <ac:spMkLst>
            <pc:docMk/>
            <pc:sldMk cId="1265811909" sldId="273"/>
            <ac:spMk id="8" creationId="{39EC7A8F-E198-A93B-F2F5-21CAA191E574}"/>
          </ac:spMkLst>
        </pc:spChg>
        <pc:spChg chg="add mod">
          <ac:chgData name="Chloe Carson" userId="46e71d3a-8253-4878-a41f-4246ab25812d" providerId="ADAL" clId="{89DC5C5C-949B-4351-903C-B2B5784A05C7}" dt="2023-07-12T10:55:54.740" v="7570" actId="1076"/>
          <ac:spMkLst>
            <pc:docMk/>
            <pc:sldMk cId="1265811909" sldId="273"/>
            <ac:spMk id="9" creationId="{394B2CBA-24D8-78E6-9DA7-016CBD6DD485}"/>
          </ac:spMkLst>
        </pc:spChg>
        <pc:spChg chg="add mod">
          <ac:chgData name="Chloe Carson" userId="46e71d3a-8253-4878-a41f-4246ab25812d" providerId="ADAL" clId="{89DC5C5C-949B-4351-903C-B2B5784A05C7}" dt="2023-07-12T10:55:49.455" v="7569" actId="1076"/>
          <ac:spMkLst>
            <pc:docMk/>
            <pc:sldMk cId="1265811909" sldId="273"/>
            <ac:spMk id="10" creationId="{42FB8E10-D63E-BF77-D1A1-E170E492515D}"/>
          </ac:spMkLst>
        </pc:spChg>
        <pc:spChg chg="del">
          <ac:chgData name="Chloe Carson" userId="46e71d3a-8253-4878-a41f-4246ab25812d" providerId="ADAL" clId="{89DC5C5C-949B-4351-903C-B2B5784A05C7}" dt="2023-07-12T10:45:24.299" v="6773" actId="478"/>
          <ac:spMkLst>
            <pc:docMk/>
            <pc:sldMk cId="1265811909" sldId="273"/>
            <ac:spMk id="11" creationId="{0033F359-6CF5-4524-0BFB-B08A0D151EED}"/>
          </ac:spMkLst>
        </pc:spChg>
        <pc:spChg chg="del">
          <ac:chgData name="Chloe Carson" userId="46e71d3a-8253-4878-a41f-4246ab25812d" providerId="ADAL" clId="{89DC5C5C-949B-4351-903C-B2B5784A05C7}" dt="2023-07-12T10:45:25.363" v="6775" actId="478"/>
          <ac:spMkLst>
            <pc:docMk/>
            <pc:sldMk cId="1265811909" sldId="273"/>
            <ac:spMk id="12" creationId="{8C3073CE-8F2D-B234-765D-3E6F916F0D83}"/>
          </ac:spMkLst>
        </pc:spChg>
        <pc:spChg chg="add mod">
          <ac:chgData name="Chloe Carson" userId="46e71d3a-8253-4878-a41f-4246ab25812d" providerId="ADAL" clId="{89DC5C5C-949B-4351-903C-B2B5784A05C7}" dt="2023-07-12T10:55:32.631" v="7564" actId="1076"/>
          <ac:spMkLst>
            <pc:docMk/>
            <pc:sldMk cId="1265811909" sldId="273"/>
            <ac:spMk id="13" creationId="{96628693-F9E6-374C-1377-350A9C9EE9AC}"/>
          </ac:spMkLst>
        </pc:spChg>
        <pc:spChg chg="add mod">
          <ac:chgData name="Chloe Carson" userId="46e71d3a-8253-4878-a41f-4246ab25812d" providerId="ADAL" clId="{89DC5C5C-949B-4351-903C-B2B5784A05C7}" dt="2023-07-12T10:55:45.608" v="7568" actId="1076"/>
          <ac:spMkLst>
            <pc:docMk/>
            <pc:sldMk cId="1265811909" sldId="273"/>
            <ac:spMk id="14" creationId="{08CBD363-4D26-93F5-BE1D-38FA6FFEFFA2}"/>
          </ac:spMkLst>
        </pc:spChg>
        <pc:spChg chg="add mod">
          <ac:chgData name="Chloe Carson" userId="46e71d3a-8253-4878-a41f-4246ab25812d" providerId="ADAL" clId="{89DC5C5C-949B-4351-903C-B2B5784A05C7}" dt="2023-07-12T10:55:23.504" v="7560" actId="1076"/>
          <ac:spMkLst>
            <pc:docMk/>
            <pc:sldMk cId="1265811909" sldId="273"/>
            <ac:spMk id="15" creationId="{BDFC3B35-2B12-F34F-0AF4-25AE87E6FF80}"/>
          </ac:spMkLst>
        </pc:spChg>
        <pc:spChg chg="add mod">
          <ac:chgData name="Chloe Carson" userId="46e71d3a-8253-4878-a41f-4246ab25812d" providerId="ADAL" clId="{89DC5C5C-949B-4351-903C-B2B5784A05C7}" dt="2023-07-12T10:55:26.128" v="7561" actId="1076"/>
          <ac:spMkLst>
            <pc:docMk/>
            <pc:sldMk cId="1265811909" sldId="273"/>
            <ac:spMk id="16" creationId="{CF77BCA1-E825-E428-F9FA-8B19D32938E6}"/>
          </ac:spMkLst>
        </pc:spChg>
        <pc:spChg chg="add mod">
          <ac:chgData name="Chloe Carson" userId="46e71d3a-8253-4878-a41f-4246ab25812d" providerId="ADAL" clId="{89DC5C5C-949B-4351-903C-B2B5784A05C7}" dt="2023-07-12T10:55:30.338" v="7563" actId="1076"/>
          <ac:spMkLst>
            <pc:docMk/>
            <pc:sldMk cId="1265811909" sldId="273"/>
            <ac:spMk id="17" creationId="{24FCFF01-633A-321B-1C22-070BD5E10BE2}"/>
          </ac:spMkLst>
        </pc:spChg>
        <pc:spChg chg="add mod">
          <ac:chgData name="Chloe Carson" userId="46e71d3a-8253-4878-a41f-4246ab25812d" providerId="ADAL" clId="{89DC5C5C-949B-4351-903C-B2B5784A05C7}" dt="2023-07-12T10:55:28.473" v="7562" actId="1076"/>
          <ac:spMkLst>
            <pc:docMk/>
            <pc:sldMk cId="1265811909" sldId="273"/>
            <ac:spMk id="18" creationId="{404B5EC3-5612-14BF-E6E2-6E3075F141AC}"/>
          </ac:spMkLst>
        </pc:spChg>
        <pc:spChg chg="add mod">
          <ac:chgData name="Chloe Carson" userId="46e71d3a-8253-4878-a41f-4246ab25812d" providerId="ADAL" clId="{89DC5C5C-949B-4351-903C-B2B5784A05C7}" dt="2023-07-12T10:55:21.115" v="7559" actId="1076"/>
          <ac:spMkLst>
            <pc:docMk/>
            <pc:sldMk cId="1265811909" sldId="273"/>
            <ac:spMk id="19" creationId="{29BFF539-0BC7-0F6E-1F15-BD194C81887A}"/>
          </ac:spMkLst>
        </pc:spChg>
        <pc:spChg chg="add mod">
          <ac:chgData name="Chloe Carson" userId="46e71d3a-8253-4878-a41f-4246ab25812d" providerId="ADAL" clId="{89DC5C5C-949B-4351-903C-B2B5784A05C7}" dt="2023-07-12T10:55:19.417" v="7558" actId="1076"/>
          <ac:spMkLst>
            <pc:docMk/>
            <pc:sldMk cId="1265811909" sldId="273"/>
            <ac:spMk id="20" creationId="{289A2C34-68EA-F94A-D219-6E975F276151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6T13:59:02.820" v="10964" actId="1076"/>
        <pc:sldMkLst>
          <pc:docMk/>
          <pc:sldMk cId="3703552575" sldId="274"/>
        </pc:sldMkLst>
        <pc:spChg chg="add mod">
          <ac:chgData name="Chloe Carson" userId="46e71d3a-8253-4878-a41f-4246ab25812d" providerId="ADAL" clId="{89DC5C5C-949B-4351-903C-B2B5784A05C7}" dt="2023-07-12T11:59:18.432" v="7941" actId="1076"/>
          <ac:spMkLst>
            <pc:docMk/>
            <pc:sldMk cId="3703552575" sldId="274"/>
            <ac:spMk id="2" creationId="{081452E2-9358-51E6-2B6B-23CBEBB7F900}"/>
          </ac:spMkLst>
        </pc:spChg>
        <pc:spChg chg="mod">
          <ac:chgData name="Chloe Carson" userId="46e71d3a-8253-4878-a41f-4246ab25812d" providerId="ADAL" clId="{89DC5C5C-949B-4351-903C-B2B5784A05C7}" dt="2023-07-12T10:56:04.851" v="7585" actId="20577"/>
          <ac:spMkLst>
            <pc:docMk/>
            <pc:sldMk cId="3703552575" sldId="274"/>
            <ac:spMk id="3" creationId="{34B06D65-1860-8B32-8380-D470B65F6AAE}"/>
          </ac:spMkLst>
        </pc:spChg>
        <pc:spChg chg="add mod">
          <ac:chgData name="Chloe Carson" userId="46e71d3a-8253-4878-a41f-4246ab25812d" providerId="ADAL" clId="{89DC5C5C-949B-4351-903C-B2B5784A05C7}" dt="2023-07-12T11:59:25.775" v="7944" actId="14100"/>
          <ac:spMkLst>
            <pc:docMk/>
            <pc:sldMk cId="3703552575" sldId="274"/>
            <ac:spMk id="4" creationId="{BF6F56AE-839F-0235-B5E0-DF4C4FD1CF15}"/>
          </ac:spMkLst>
        </pc:spChg>
        <pc:spChg chg="add mod">
          <ac:chgData name="Chloe Carson" userId="46e71d3a-8253-4878-a41f-4246ab25812d" providerId="ADAL" clId="{89DC5C5C-949B-4351-903C-B2B5784A05C7}" dt="2023-07-12T11:59:34.853" v="7947" actId="14100"/>
          <ac:spMkLst>
            <pc:docMk/>
            <pc:sldMk cId="3703552575" sldId="274"/>
            <ac:spMk id="6" creationId="{4580B204-0C6E-C7DF-1287-63AE4FA1783E}"/>
          </ac:spMkLst>
        </pc:spChg>
        <pc:spChg chg="add mod">
          <ac:chgData name="Chloe Carson" userId="46e71d3a-8253-4878-a41f-4246ab25812d" providerId="ADAL" clId="{89DC5C5C-949B-4351-903C-B2B5784A05C7}" dt="2023-07-16T13:59:02.820" v="10964" actId="1076"/>
          <ac:spMkLst>
            <pc:docMk/>
            <pc:sldMk cId="3703552575" sldId="274"/>
            <ac:spMk id="7" creationId="{17F112AB-DE49-59E0-5F78-0EA1B407E34E}"/>
          </ac:spMkLst>
        </pc:spChg>
        <pc:spChg chg="mod">
          <ac:chgData name="Chloe Carson" userId="46e71d3a-8253-4878-a41f-4246ab25812d" providerId="ADAL" clId="{89DC5C5C-949B-4351-903C-B2B5784A05C7}" dt="2023-07-12T11:58:44.221" v="7929" actId="1076"/>
          <ac:spMkLst>
            <pc:docMk/>
            <pc:sldMk cId="3703552575" sldId="274"/>
            <ac:spMk id="9" creationId="{394B2CBA-24D8-78E6-9DA7-016CBD6DD485}"/>
          </ac:spMkLst>
        </pc:spChg>
        <pc:spChg chg="mod">
          <ac:chgData name="Chloe Carson" userId="46e71d3a-8253-4878-a41f-4246ab25812d" providerId="ADAL" clId="{89DC5C5C-949B-4351-903C-B2B5784A05C7}" dt="2023-07-12T11:58:49.180" v="7930" actId="1076"/>
          <ac:spMkLst>
            <pc:docMk/>
            <pc:sldMk cId="3703552575" sldId="274"/>
            <ac:spMk id="10" creationId="{42FB8E10-D63E-BF77-D1A1-E170E492515D}"/>
          </ac:spMkLst>
        </pc:spChg>
        <pc:spChg chg="mod">
          <ac:chgData name="Chloe Carson" userId="46e71d3a-8253-4878-a41f-4246ab25812d" providerId="ADAL" clId="{89DC5C5C-949B-4351-903C-B2B5784A05C7}" dt="2023-07-12T11:59:14.177" v="7940" actId="14100"/>
          <ac:spMkLst>
            <pc:docMk/>
            <pc:sldMk cId="3703552575" sldId="274"/>
            <ac:spMk id="13" creationId="{96628693-F9E6-374C-1377-350A9C9EE9AC}"/>
          </ac:spMkLst>
        </pc:spChg>
        <pc:spChg chg="mod">
          <ac:chgData name="Chloe Carson" userId="46e71d3a-8253-4878-a41f-4246ab25812d" providerId="ADAL" clId="{89DC5C5C-949B-4351-903C-B2B5784A05C7}" dt="2023-07-12T11:59:04.235" v="7936" actId="14100"/>
          <ac:spMkLst>
            <pc:docMk/>
            <pc:sldMk cId="3703552575" sldId="274"/>
            <ac:spMk id="14" creationId="{08CBD363-4D26-93F5-BE1D-38FA6FFEFFA2}"/>
          </ac:spMkLst>
        </pc:spChg>
        <pc:spChg chg="del">
          <ac:chgData name="Chloe Carson" userId="46e71d3a-8253-4878-a41f-4246ab25812d" providerId="ADAL" clId="{89DC5C5C-949B-4351-903C-B2B5784A05C7}" dt="2023-07-12T11:58:28.569" v="7924" actId="478"/>
          <ac:spMkLst>
            <pc:docMk/>
            <pc:sldMk cId="3703552575" sldId="274"/>
            <ac:spMk id="15" creationId="{BDFC3B35-2B12-F34F-0AF4-25AE87E6FF80}"/>
          </ac:spMkLst>
        </pc:spChg>
        <pc:spChg chg="mod">
          <ac:chgData name="Chloe Carson" userId="46e71d3a-8253-4878-a41f-4246ab25812d" providerId="ADAL" clId="{89DC5C5C-949B-4351-903C-B2B5784A05C7}" dt="2023-07-12T11:59:43.547" v="7950" actId="1076"/>
          <ac:spMkLst>
            <pc:docMk/>
            <pc:sldMk cId="3703552575" sldId="274"/>
            <ac:spMk id="16" creationId="{CF77BCA1-E825-E428-F9FA-8B19D32938E6}"/>
          </ac:spMkLst>
        </pc:spChg>
        <pc:spChg chg="mod">
          <ac:chgData name="Chloe Carson" userId="46e71d3a-8253-4878-a41f-4246ab25812d" providerId="ADAL" clId="{89DC5C5C-949B-4351-903C-B2B5784A05C7}" dt="2023-07-16T13:58:56.022" v="10960" actId="1076"/>
          <ac:spMkLst>
            <pc:docMk/>
            <pc:sldMk cId="3703552575" sldId="274"/>
            <ac:spMk id="17" creationId="{24FCFF01-633A-321B-1C22-070BD5E10BE2}"/>
          </ac:spMkLst>
        </pc:spChg>
        <pc:spChg chg="mod">
          <ac:chgData name="Chloe Carson" userId="46e71d3a-8253-4878-a41f-4246ab25812d" providerId="ADAL" clId="{89DC5C5C-949B-4351-903C-B2B5784A05C7}" dt="2023-07-16T13:58:51.781" v="10958" actId="14100"/>
          <ac:spMkLst>
            <pc:docMk/>
            <pc:sldMk cId="3703552575" sldId="274"/>
            <ac:spMk id="18" creationId="{404B5EC3-5612-14BF-E6E2-6E3075F141AC}"/>
          </ac:spMkLst>
        </pc:spChg>
        <pc:spChg chg="mod">
          <ac:chgData name="Chloe Carson" userId="46e71d3a-8253-4878-a41f-4246ab25812d" providerId="ADAL" clId="{89DC5C5C-949B-4351-903C-B2B5784A05C7}" dt="2023-07-12T12:00:03.834" v="7958" actId="1076"/>
          <ac:spMkLst>
            <pc:docMk/>
            <pc:sldMk cId="3703552575" sldId="274"/>
            <ac:spMk id="19" creationId="{29BFF539-0BC7-0F6E-1F15-BD194C81887A}"/>
          </ac:spMkLst>
        </pc:spChg>
        <pc:spChg chg="mod">
          <ac:chgData name="Chloe Carson" userId="46e71d3a-8253-4878-a41f-4246ab25812d" providerId="ADAL" clId="{89DC5C5C-949B-4351-903C-B2B5784A05C7}" dt="2023-07-16T13:51:12.305" v="10913" actId="20577"/>
          <ac:spMkLst>
            <pc:docMk/>
            <pc:sldMk cId="3703552575" sldId="274"/>
            <ac:spMk id="20" creationId="{289A2C34-68EA-F94A-D219-6E975F276151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2T14:48:46.616" v="10906" actId="1076"/>
        <pc:sldMkLst>
          <pc:docMk/>
          <pc:sldMk cId="724562389" sldId="275"/>
        </pc:sldMkLst>
        <pc:spChg chg="mod">
          <ac:chgData name="Chloe Carson" userId="46e71d3a-8253-4878-a41f-4246ab25812d" providerId="ADAL" clId="{89DC5C5C-949B-4351-903C-B2B5784A05C7}" dt="2023-07-12T14:48:46.616" v="10906" actId="1076"/>
          <ac:spMkLst>
            <pc:docMk/>
            <pc:sldMk cId="724562389" sldId="275"/>
            <ac:spMk id="2" creationId="{081452E2-9358-51E6-2B6B-23CBEBB7F900}"/>
          </ac:spMkLst>
        </pc:spChg>
        <pc:spChg chg="mod">
          <ac:chgData name="Chloe Carson" userId="46e71d3a-8253-4878-a41f-4246ab25812d" providerId="ADAL" clId="{89DC5C5C-949B-4351-903C-B2B5784A05C7}" dt="2023-07-12T12:00:45.098" v="7996" actId="14100"/>
          <ac:spMkLst>
            <pc:docMk/>
            <pc:sldMk cId="724562389" sldId="275"/>
            <ac:spMk id="3" creationId="{34B06D65-1860-8B32-8380-D470B65F6AAE}"/>
          </ac:spMkLst>
        </pc:spChg>
        <pc:spChg chg="mod">
          <ac:chgData name="Chloe Carson" userId="46e71d3a-8253-4878-a41f-4246ab25812d" providerId="ADAL" clId="{89DC5C5C-949B-4351-903C-B2B5784A05C7}" dt="2023-07-12T12:08:35.338" v="8528" actId="14100"/>
          <ac:spMkLst>
            <pc:docMk/>
            <pc:sldMk cId="724562389" sldId="275"/>
            <ac:spMk id="4" creationId="{BF6F56AE-839F-0235-B5E0-DF4C4FD1CF15}"/>
          </ac:spMkLst>
        </pc:spChg>
        <pc:spChg chg="mod">
          <ac:chgData name="Chloe Carson" userId="46e71d3a-8253-4878-a41f-4246ab25812d" providerId="ADAL" clId="{89DC5C5C-949B-4351-903C-B2B5784A05C7}" dt="2023-07-12T12:08:22.042" v="8523" actId="1076"/>
          <ac:spMkLst>
            <pc:docMk/>
            <pc:sldMk cId="724562389" sldId="275"/>
            <ac:spMk id="6" creationId="{4580B204-0C6E-C7DF-1287-63AE4FA1783E}"/>
          </ac:spMkLst>
        </pc:spChg>
        <pc:spChg chg="add del mod">
          <ac:chgData name="Chloe Carson" userId="46e71d3a-8253-4878-a41f-4246ab25812d" providerId="ADAL" clId="{89DC5C5C-949B-4351-903C-B2B5784A05C7}" dt="2023-07-12T12:03:31.159" v="8130" actId="478"/>
          <ac:spMkLst>
            <pc:docMk/>
            <pc:sldMk cId="724562389" sldId="275"/>
            <ac:spMk id="7" creationId="{19322B1B-D058-66E5-5C8B-4A58D6C70FFE}"/>
          </ac:spMkLst>
        </pc:spChg>
        <pc:spChg chg="add del mod">
          <ac:chgData name="Chloe Carson" userId="46e71d3a-8253-4878-a41f-4246ab25812d" providerId="ADAL" clId="{89DC5C5C-949B-4351-903C-B2B5784A05C7}" dt="2023-07-12T12:03:30.228" v="8129" actId="478"/>
          <ac:spMkLst>
            <pc:docMk/>
            <pc:sldMk cId="724562389" sldId="275"/>
            <ac:spMk id="8" creationId="{808BA160-DEE0-78C2-BD20-3A1C1E2409B7}"/>
          </ac:spMkLst>
        </pc:spChg>
        <pc:spChg chg="mod">
          <ac:chgData name="Chloe Carson" userId="46e71d3a-8253-4878-a41f-4246ab25812d" providerId="ADAL" clId="{89DC5C5C-949B-4351-903C-B2B5784A05C7}" dt="2023-07-12T12:08:44.530" v="8531" actId="14100"/>
          <ac:spMkLst>
            <pc:docMk/>
            <pc:sldMk cId="724562389" sldId="275"/>
            <ac:spMk id="9" creationId="{394B2CBA-24D8-78E6-9DA7-016CBD6DD485}"/>
          </ac:spMkLst>
        </pc:spChg>
        <pc:spChg chg="mod">
          <ac:chgData name="Chloe Carson" userId="46e71d3a-8253-4878-a41f-4246ab25812d" providerId="ADAL" clId="{89DC5C5C-949B-4351-903C-B2B5784A05C7}" dt="2023-07-12T12:08:13.466" v="8521" actId="1076"/>
          <ac:spMkLst>
            <pc:docMk/>
            <pc:sldMk cId="724562389" sldId="275"/>
            <ac:spMk id="10" creationId="{42FB8E10-D63E-BF77-D1A1-E170E492515D}"/>
          </ac:spMkLst>
        </pc:spChg>
        <pc:spChg chg="add mod">
          <ac:chgData name="Chloe Carson" userId="46e71d3a-8253-4878-a41f-4246ab25812d" providerId="ADAL" clId="{89DC5C5C-949B-4351-903C-B2B5784A05C7}" dt="2023-07-12T12:08:51.587" v="8532" actId="1076"/>
          <ac:spMkLst>
            <pc:docMk/>
            <pc:sldMk cId="724562389" sldId="275"/>
            <ac:spMk id="11" creationId="{0454BE54-FD29-9AA0-A81F-22D702D29C53}"/>
          </ac:spMkLst>
        </pc:spChg>
        <pc:spChg chg="add mod">
          <ac:chgData name="Chloe Carson" userId="46e71d3a-8253-4878-a41f-4246ab25812d" providerId="ADAL" clId="{89DC5C5C-949B-4351-903C-B2B5784A05C7}" dt="2023-07-12T12:07:59.185" v="8515" actId="14100"/>
          <ac:spMkLst>
            <pc:docMk/>
            <pc:sldMk cId="724562389" sldId="275"/>
            <ac:spMk id="12" creationId="{4E7E4E2C-DD49-7B5B-4304-D75B8D9149F1}"/>
          </ac:spMkLst>
        </pc:spChg>
        <pc:spChg chg="del mod">
          <ac:chgData name="Chloe Carson" userId="46e71d3a-8253-4878-a41f-4246ab25812d" providerId="ADAL" clId="{89DC5C5C-949B-4351-903C-B2B5784A05C7}" dt="2023-07-12T12:03:48.337" v="8135" actId="478"/>
          <ac:spMkLst>
            <pc:docMk/>
            <pc:sldMk cId="724562389" sldId="275"/>
            <ac:spMk id="13" creationId="{96628693-F9E6-374C-1377-350A9C9EE9AC}"/>
          </ac:spMkLst>
        </pc:spChg>
        <pc:spChg chg="del mod">
          <ac:chgData name="Chloe Carson" userId="46e71d3a-8253-4878-a41f-4246ab25812d" providerId="ADAL" clId="{89DC5C5C-949B-4351-903C-B2B5784A05C7}" dt="2023-07-12T12:03:46.785" v="8134" actId="478"/>
          <ac:spMkLst>
            <pc:docMk/>
            <pc:sldMk cId="724562389" sldId="275"/>
            <ac:spMk id="14" creationId="{08CBD363-4D26-93F5-BE1D-38FA6FFEFFA2}"/>
          </ac:spMkLst>
        </pc:spChg>
        <pc:spChg chg="mod">
          <ac:chgData name="Chloe Carson" userId="46e71d3a-8253-4878-a41f-4246ab25812d" providerId="ADAL" clId="{89DC5C5C-949B-4351-903C-B2B5784A05C7}" dt="2023-07-12T12:09:01.163" v="8535" actId="14100"/>
          <ac:spMkLst>
            <pc:docMk/>
            <pc:sldMk cId="724562389" sldId="275"/>
            <ac:spMk id="16" creationId="{CF77BCA1-E825-E428-F9FA-8B19D32938E6}"/>
          </ac:spMkLst>
        </pc:spChg>
        <pc:spChg chg="del">
          <ac:chgData name="Chloe Carson" userId="46e71d3a-8253-4878-a41f-4246ab25812d" providerId="ADAL" clId="{89DC5C5C-949B-4351-903C-B2B5784A05C7}" dt="2023-07-12T12:06:11.144" v="8378" actId="478"/>
          <ac:spMkLst>
            <pc:docMk/>
            <pc:sldMk cId="724562389" sldId="275"/>
            <ac:spMk id="17" creationId="{24FCFF01-633A-321B-1C22-070BD5E10BE2}"/>
          </ac:spMkLst>
        </pc:spChg>
        <pc:spChg chg="mod">
          <ac:chgData name="Chloe Carson" userId="46e71d3a-8253-4878-a41f-4246ab25812d" providerId="ADAL" clId="{89DC5C5C-949B-4351-903C-B2B5784A05C7}" dt="2023-07-12T12:08:53.498" v="8533" actId="1076"/>
          <ac:spMkLst>
            <pc:docMk/>
            <pc:sldMk cId="724562389" sldId="275"/>
            <ac:spMk id="18" creationId="{404B5EC3-5612-14BF-E6E2-6E3075F141AC}"/>
          </ac:spMkLst>
        </pc:spChg>
        <pc:spChg chg="mod">
          <ac:chgData name="Chloe Carson" userId="46e71d3a-8253-4878-a41f-4246ab25812d" providerId="ADAL" clId="{89DC5C5C-949B-4351-903C-B2B5784A05C7}" dt="2023-07-12T12:07:04.949" v="8413" actId="20577"/>
          <ac:spMkLst>
            <pc:docMk/>
            <pc:sldMk cId="724562389" sldId="275"/>
            <ac:spMk id="19" creationId="{29BFF539-0BC7-0F6E-1F15-BD194C81887A}"/>
          </ac:spMkLst>
        </pc:spChg>
        <pc:spChg chg="mod">
          <ac:chgData name="Chloe Carson" userId="46e71d3a-8253-4878-a41f-4246ab25812d" providerId="ADAL" clId="{89DC5C5C-949B-4351-903C-B2B5784A05C7}" dt="2023-07-12T12:09:06.554" v="8536" actId="1076"/>
          <ac:spMkLst>
            <pc:docMk/>
            <pc:sldMk cId="724562389" sldId="275"/>
            <ac:spMk id="20" creationId="{289A2C34-68EA-F94A-D219-6E975F276151}"/>
          </ac:spMkLst>
        </pc:spChg>
        <pc:picChg chg="del mod">
          <ac:chgData name="Chloe Carson" userId="46e71d3a-8253-4878-a41f-4246ab25812d" providerId="ADAL" clId="{89DC5C5C-949B-4351-903C-B2B5784A05C7}" dt="2023-07-12T12:08:02.106" v="8517" actId="478"/>
          <ac:picMkLst>
            <pc:docMk/>
            <pc:sldMk cId="724562389" sldId="275"/>
            <ac:picMk id="5" creationId="{CB4AC797-A991-4AF9-E7C8-7CF29C9E6448}"/>
          </ac:picMkLst>
        </pc:picChg>
      </pc:sldChg>
      <pc:sldChg chg="addSp delSp modSp add mod">
        <pc:chgData name="Chloe Carson" userId="46e71d3a-8253-4878-a41f-4246ab25812d" providerId="ADAL" clId="{89DC5C5C-949B-4351-903C-B2B5784A05C7}" dt="2023-07-12T14:05:44.381" v="9068" actId="1076"/>
        <pc:sldMkLst>
          <pc:docMk/>
          <pc:sldMk cId="412624280" sldId="276"/>
        </pc:sldMkLst>
        <pc:spChg chg="mod">
          <ac:chgData name="Chloe Carson" userId="46e71d3a-8253-4878-a41f-4246ab25812d" providerId="ADAL" clId="{89DC5C5C-949B-4351-903C-B2B5784A05C7}" dt="2023-07-12T14:05:36.236" v="9066" actId="1076"/>
          <ac:spMkLst>
            <pc:docMk/>
            <pc:sldMk cId="412624280" sldId="276"/>
            <ac:spMk id="2" creationId="{081452E2-9358-51E6-2B6B-23CBEBB7F900}"/>
          </ac:spMkLst>
        </pc:spChg>
        <pc:spChg chg="mod">
          <ac:chgData name="Chloe Carson" userId="46e71d3a-8253-4878-a41f-4246ab25812d" providerId="ADAL" clId="{89DC5C5C-949B-4351-903C-B2B5784A05C7}" dt="2023-07-12T12:09:33.331" v="8552" actId="20577"/>
          <ac:spMkLst>
            <pc:docMk/>
            <pc:sldMk cId="412624280" sldId="276"/>
            <ac:spMk id="3" creationId="{34B06D65-1860-8B32-8380-D470B65F6AAE}"/>
          </ac:spMkLst>
        </pc:spChg>
        <pc:spChg chg="del">
          <ac:chgData name="Chloe Carson" userId="46e71d3a-8253-4878-a41f-4246ab25812d" providerId="ADAL" clId="{89DC5C5C-949B-4351-903C-B2B5784A05C7}" dt="2023-07-12T12:11:20.726" v="8773" actId="478"/>
          <ac:spMkLst>
            <pc:docMk/>
            <pc:sldMk cId="412624280" sldId="276"/>
            <ac:spMk id="4" creationId="{BF6F56AE-839F-0235-B5E0-DF4C4FD1CF15}"/>
          </ac:spMkLst>
        </pc:spChg>
        <pc:spChg chg="add mod">
          <ac:chgData name="Chloe Carson" userId="46e71d3a-8253-4878-a41f-4246ab25812d" providerId="ADAL" clId="{89DC5C5C-949B-4351-903C-B2B5784A05C7}" dt="2023-07-12T14:05:22.244" v="9062" actId="1076"/>
          <ac:spMkLst>
            <pc:docMk/>
            <pc:sldMk cId="412624280" sldId="276"/>
            <ac:spMk id="5" creationId="{330E4755-B16F-DD57-E0FC-FD3468EFEE7B}"/>
          </ac:spMkLst>
        </pc:spChg>
        <pc:spChg chg="mod">
          <ac:chgData name="Chloe Carson" userId="46e71d3a-8253-4878-a41f-4246ab25812d" providerId="ADAL" clId="{89DC5C5C-949B-4351-903C-B2B5784A05C7}" dt="2023-07-12T14:05:39.804" v="9067" actId="1076"/>
          <ac:spMkLst>
            <pc:docMk/>
            <pc:sldMk cId="412624280" sldId="276"/>
            <ac:spMk id="6" creationId="{4580B204-0C6E-C7DF-1287-63AE4FA1783E}"/>
          </ac:spMkLst>
        </pc:spChg>
        <pc:spChg chg="add mod">
          <ac:chgData name="Chloe Carson" userId="46e71d3a-8253-4878-a41f-4246ab25812d" providerId="ADAL" clId="{89DC5C5C-949B-4351-903C-B2B5784A05C7}" dt="2023-07-12T14:05:24.005" v="9063" actId="1076"/>
          <ac:spMkLst>
            <pc:docMk/>
            <pc:sldMk cId="412624280" sldId="276"/>
            <ac:spMk id="7" creationId="{0D7DA530-2D22-8127-A178-254E910072F7}"/>
          </ac:spMkLst>
        </pc:spChg>
        <pc:spChg chg="add mod">
          <ac:chgData name="Chloe Carson" userId="46e71d3a-8253-4878-a41f-4246ab25812d" providerId="ADAL" clId="{89DC5C5C-949B-4351-903C-B2B5784A05C7}" dt="2023-07-12T14:05:14.628" v="9059" actId="1076"/>
          <ac:spMkLst>
            <pc:docMk/>
            <pc:sldMk cId="412624280" sldId="276"/>
            <ac:spMk id="8" creationId="{FACB3186-A12B-4A19-C399-D0F026FF7FB9}"/>
          </ac:spMkLst>
        </pc:spChg>
        <pc:spChg chg="del">
          <ac:chgData name="Chloe Carson" userId="46e71d3a-8253-4878-a41f-4246ab25812d" providerId="ADAL" clId="{89DC5C5C-949B-4351-903C-B2B5784A05C7}" dt="2023-07-12T12:11:21.643" v="8774" actId="478"/>
          <ac:spMkLst>
            <pc:docMk/>
            <pc:sldMk cId="412624280" sldId="276"/>
            <ac:spMk id="9" creationId="{394B2CBA-24D8-78E6-9DA7-016CBD6DD485}"/>
          </ac:spMkLst>
        </pc:spChg>
        <pc:spChg chg="mod">
          <ac:chgData name="Chloe Carson" userId="46e71d3a-8253-4878-a41f-4246ab25812d" providerId="ADAL" clId="{89DC5C5C-949B-4351-903C-B2B5784A05C7}" dt="2023-07-12T14:05:44.381" v="9068" actId="1076"/>
          <ac:spMkLst>
            <pc:docMk/>
            <pc:sldMk cId="412624280" sldId="276"/>
            <ac:spMk id="10" creationId="{42FB8E10-D63E-BF77-D1A1-E170E492515D}"/>
          </ac:spMkLst>
        </pc:spChg>
        <pc:spChg chg="mod">
          <ac:chgData name="Chloe Carson" userId="46e71d3a-8253-4878-a41f-4246ab25812d" providerId="ADAL" clId="{89DC5C5C-949B-4351-903C-B2B5784A05C7}" dt="2023-07-12T14:05:29.397" v="9065" actId="1076"/>
          <ac:spMkLst>
            <pc:docMk/>
            <pc:sldMk cId="412624280" sldId="276"/>
            <ac:spMk id="11" creationId="{0454BE54-FD29-9AA0-A81F-22D702D29C53}"/>
          </ac:spMkLst>
        </pc:spChg>
        <pc:spChg chg="mod">
          <ac:chgData name="Chloe Carson" userId="46e71d3a-8253-4878-a41f-4246ab25812d" providerId="ADAL" clId="{89DC5C5C-949B-4351-903C-B2B5784A05C7}" dt="2023-07-12T14:05:05.128" v="9058" actId="20577"/>
          <ac:spMkLst>
            <pc:docMk/>
            <pc:sldMk cId="412624280" sldId="276"/>
            <ac:spMk id="12" creationId="{4E7E4E2C-DD49-7B5B-4304-D75B8D9149F1}"/>
          </ac:spMkLst>
        </pc:spChg>
        <pc:spChg chg="del">
          <ac:chgData name="Chloe Carson" userId="46e71d3a-8253-4878-a41f-4246ab25812d" providerId="ADAL" clId="{89DC5C5C-949B-4351-903C-B2B5784A05C7}" dt="2023-07-12T12:30:36.800" v="8920" actId="478"/>
          <ac:spMkLst>
            <pc:docMk/>
            <pc:sldMk cId="412624280" sldId="276"/>
            <ac:spMk id="16" creationId="{CF77BCA1-E825-E428-F9FA-8B19D32938E6}"/>
          </ac:spMkLst>
        </pc:spChg>
        <pc:spChg chg="mod">
          <ac:chgData name="Chloe Carson" userId="46e71d3a-8253-4878-a41f-4246ab25812d" providerId="ADAL" clId="{89DC5C5C-949B-4351-903C-B2B5784A05C7}" dt="2023-07-12T14:05:25.804" v="9064" actId="1076"/>
          <ac:spMkLst>
            <pc:docMk/>
            <pc:sldMk cId="412624280" sldId="276"/>
            <ac:spMk id="18" creationId="{404B5EC3-5612-14BF-E6E2-6E3075F141AC}"/>
          </ac:spMkLst>
        </pc:spChg>
        <pc:spChg chg="mod">
          <ac:chgData name="Chloe Carson" userId="46e71d3a-8253-4878-a41f-4246ab25812d" providerId="ADAL" clId="{89DC5C5C-949B-4351-903C-B2B5784A05C7}" dt="2023-07-12T14:04:37.283" v="9050" actId="20577"/>
          <ac:spMkLst>
            <pc:docMk/>
            <pc:sldMk cId="412624280" sldId="276"/>
            <ac:spMk id="19" creationId="{29BFF539-0BC7-0F6E-1F15-BD194C81887A}"/>
          </ac:spMkLst>
        </pc:spChg>
        <pc:spChg chg="mod">
          <ac:chgData name="Chloe Carson" userId="46e71d3a-8253-4878-a41f-4246ab25812d" providerId="ADAL" clId="{89DC5C5C-949B-4351-903C-B2B5784A05C7}" dt="2023-07-12T14:04:52.459" v="9054" actId="20577"/>
          <ac:spMkLst>
            <pc:docMk/>
            <pc:sldMk cId="412624280" sldId="276"/>
            <ac:spMk id="20" creationId="{289A2C34-68EA-F94A-D219-6E975F276151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2T14:40:36.585" v="9980" actId="1076"/>
        <pc:sldMkLst>
          <pc:docMk/>
          <pc:sldMk cId="666084484" sldId="277"/>
        </pc:sldMkLst>
        <pc:spChg chg="mod">
          <ac:chgData name="Chloe Carson" userId="46e71d3a-8253-4878-a41f-4246ab25812d" providerId="ADAL" clId="{89DC5C5C-949B-4351-903C-B2B5784A05C7}" dt="2023-07-12T14:40:36.585" v="9980" actId="1076"/>
          <ac:spMkLst>
            <pc:docMk/>
            <pc:sldMk cId="666084484" sldId="277"/>
            <ac:spMk id="2" creationId="{081452E2-9358-51E6-2B6B-23CBEBB7F900}"/>
          </ac:spMkLst>
        </pc:spChg>
        <pc:spChg chg="mod">
          <ac:chgData name="Chloe Carson" userId="46e71d3a-8253-4878-a41f-4246ab25812d" providerId="ADAL" clId="{89DC5C5C-949B-4351-903C-B2B5784A05C7}" dt="2023-07-12T14:05:55.408" v="9075" actId="20577"/>
          <ac:spMkLst>
            <pc:docMk/>
            <pc:sldMk cId="666084484" sldId="277"/>
            <ac:spMk id="3" creationId="{34B06D65-1860-8B32-8380-D470B65F6AAE}"/>
          </ac:spMkLst>
        </pc:spChg>
        <pc:spChg chg="add mod">
          <ac:chgData name="Chloe Carson" userId="46e71d3a-8253-4878-a41f-4246ab25812d" providerId="ADAL" clId="{89DC5C5C-949B-4351-903C-B2B5784A05C7}" dt="2023-07-12T14:33:47.931" v="9333" actId="1076"/>
          <ac:spMkLst>
            <pc:docMk/>
            <pc:sldMk cId="666084484" sldId="277"/>
            <ac:spMk id="4" creationId="{CC99AC2C-ECF0-74AE-E49B-7465E33086EB}"/>
          </ac:spMkLst>
        </pc:spChg>
        <pc:spChg chg="mod">
          <ac:chgData name="Chloe Carson" userId="46e71d3a-8253-4878-a41f-4246ab25812d" providerId="ADAL" clId="{89DC5C5C-949B-4351-903C-B2B5784A05C7}" dt="2023-07-12T14:33:55.179" v="9335" actId="1076"/>
          <ac:spMkLst>
            <pc:docMk/>
            <pc:sldMk cId="666084484" sldId="277"/>
            <ac:spMk id="5" creationId="{330E4755-B16F-DD57-E0FC-FD3468EFEE7B}"/>
          </ac:spMkLst>
        </pc:spChg>
        <pc:spChg chg="del">
          <ac:chgData name="Chloe Carson" userId="46e71d3a-8253-4878-a41f-4246ab25812d" providerId="ADAL" clId="{89DC5C5C-949B-4351-903C-B2B5784A05C7}" dt="2023-07-12T14:28:08.827" v="9094" actId="478"/>
          <ac:spMkLst>
            <pc:docMk/>
            <pc:sldMk cId="666084484" sldId="277"/>
            <ac:spMk id="6" creationId="{4580B204-0C6E-C7DF-1287-63AE4FA1783E}"/>
          </ac:spMkLst>
        </pc:spChg>
        <pc:spChg chg="del">
          <ac:chgData name="Chloe Carson" userId="46e71d3a-8253-4878-a41f-4246ab25812d" providerId="ADAL" clId="{89DC5C5C-949B-4351-903C-B2B5784A05C7}" dt="2023-07-12T14:29:58.636" v="9169" actId="478"/>
          <ac:spMkLst>
            <pc:docMk/>
            <pc:sldMk cId="666084484" sldId="277"/>
            <ac:spMk id="7" creationId="{0D7DA530-2D22-8127-A178-254E910072F7}"/>
          </ac:spMkLst>
        </pc:spChg>
        <pc:spChg chg="del">
          <ac:chgData name="Chloe Carson" userId="46e71d3a-8253-4878-a41f-4246ab25812d" providerId="ADAL" clId="{89DC5C5C-949B-4351-903C-B2B5784A05C7}" dt="2023-07-12T14:29:59.340" v="9170" actId="478"/>
          <ac:spMkLst>
            <pc:docMk/>
            <pc:sldMk cId="666084484" sldId="277"/>
            <ac:spMk id="8" creationId="{FACB3186-A12B-4A19-C399-D0F026FF7FB9}"/>
          </ac:spMkLst>
        </pc:spChg>
        <pc:spChg chg="mod">
          <ac:chgData name="Chloe Carson" userId="46e71d3a-8253-4878-a41f-4246ab25812d" providerId="ADAL" clId="{89DC5C5C-949B-4351-903C-B2B5784A05C7}" dt="2023-07-12T14:40:32.902" v="9979" actId="1076"/>
          <ac:spMkLst>
            <pc:docMk/>
            <pc:sldMk cId="666084484" sldId="277"/>
            <ac:spMk id="10" creationId="{42FB8E10-D63E-BF77-D1A1-E170E492515D}"/>
          </ac:spMkLst>
        </pc:spChg>
        <pc:spChg chg="mod">
          <ac:chgData name="Chloe Carson" userId="46e71d3a-8253-4878-a41f-4246ab25812d" providerId="ADAL" clId="{89DC5C5C-949B-4351-903C-B2B5784A05C7}" dt="2023-07-12T14:33:59.693" v="9336" actId="1076"/>
          <ac:spMkLst>
            <pc:docMk/>
            <pc:sldMk cId="666084484" sldId="277"/>
            <ac:spMk id="11" creationId="{0454BE54-FD29-9AA0-A81F-22D702D29C53}"/>
          </ac:spMkLst>
        </pc:spChg>
        <pc:spChg chg="mod">
          <ac:chgData name="Chloe Carson" userId="46e71d3a-8253-4878-a41f-4246ab25812d" providerId="ADAL" clId="{89DC5C5C-949B-4351-903C-B2B5784A05C7}" dt="2023-07-12T14:34:06.471" v="9339" actId="1076"/>
          <ac:spMkLst>
            <pc:docMk/>
            <pc:sldMk cId="666084484" sldId="277"/>
            <ac:spMk id="12" creationId="{4E7E4E2C-DD49-7B5B-4304-D75B8D9149F1}"/>
          </ac:spMkLst>
        </pc:spChg>
        <pc:spChg chg="del">
          <ac:chgData name="Chloe Carson" userId="46e71d3a-8253-4878-a41f-4246ab25812d" providerId="ADAL" clId="{89DC5C5C-949B-4351-903C-B2B5784A05C7}" dt="2023-07-12T14:29:57.803" v="9168" actId="478"/>
          <ac:spMkLst>
            <pc:docMk/>
            <pc:sldMk cId="666084484" sldId="277"/>
            <ac:spMk id="18" creationId="{404B5EC3-5612-14BF-E6E2-6E3075F141AC}"/>
          </ac:spMkLst>
        </pc:spChg>
        <pc:spChg chg="mod">
          <ac:chgData name="Chloe Carson" userId="46e71d3a-8253-4878-a41f-4246ab25812d" providerId="ADAL" clId="{89DC5C5C-949B-4351-903C-B2B5784A05C7}" dt="2023-07-12T14:34:02.198" v="9337" actId="1076"/>
          <ac:spMkLst>
            <pc:docMk/>
            <pc:sldMk cId="666084484" sldId="277"/>
            <ac:spMk id="19" creationId="{29BFF539-0BC7-0F6E-1F15-BD194C81887A}"/>
          </ac:spMkLst>
        </pc:spChg>
        <pc:spChg chg="mod">
          <ac:chgData name="Chloe Carson" userId="46e71d3a-8253-4878-a41f-4246ab25812d" providerId="ADAL" clId="{89DC5C5C-949B-4351-903C-B2B5784A05C7}" dt="2023-07-12T14:34:04.653" v="9338" actId="1076"/>
          <ac:spMkLst>
            <pc:docMk/>
            <pc:sldMk cId="666084484" sldId="277"/>
            <ac:spMk id="20" creationId="{289A2C34-68EA-F94A-D219-6E975F276151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6T14:14:07.589" v="10992" actId="1076"/>
        <pc:sldMkLst>
          <pc:docMk/>
          <pc:sldMk cId="1944363246" sldId="278"/>
        </pc:sldMkLst>
        <pc:spChg chg="mod">
          <ac:chgData name="Chloe Carson" userId="46e71d3a-8253-4878-a41f-4246ab25812d" providerId="ADAL" clId="{89DC5C5C-949B-4351-903C-B2B5784A05C7}" dt="2023-07-16T14:14:01.829" v="10989" actId="1076"/>
          <ac:spMkLst>
            <pc:docMk/>
            <pc:sldMk cId="1944363246" sldId="278"/>
            <ac:spMk id="2" creationId="{081452E2-9358-51E6-2B6B-23CBEBB7F900}"/>
          </ac:spMkLst>
        </pc:spChg>
        <pc:spChg chg="mod">
          <ac:chgData name="Chloe Carson" userId="46e71d3a-8253-4878-a41f-4246ab25812d" providerId="ADAL" clId="{89DC5C5C-949B-4351-903C-B2B5784A05C7}" dt="2023-07-12T14:34:12.315" v="9343" actId="313"/>
          <ac:spMkLst>
            <pc:docMk/>
            <pc:sldMk cId="1944363246" sldId="278"/>
            <ac:spMk id="3" creationId="{34B06D65-1860-8B32-8380-D470B65F6AAE}"/>
          </ac:spMkLst>
        </pc:spChg>
        <pc:spChg chg="mod">
          <ac:chgData name="Chloe Carson" userId="46e71d3a-8253-4878-a41f-4246ab25812d" providerId="ADAL" clId="{89DC5C5C-949B-4351-903C-B2B5784A05C7}" dt="2023-07-16T14:14:00.530" v="10988" actId="1076"/>
          <ac:spMkLst>
            <pc:docMk/>
            <pc:sldMk cId="1944363246" sldId="278"/>
            <ac:spMk id="4" creationId="{CC99AC2C-ECF0-74AE-E49B-7465E33086EB}"/>
          </ac:spMkLst>
        </pc:spChg>
        <pc:spChg chg="mod">
          <ac:chgData name="Chloe Carson" userId="46e71d3a-8253-4878-a41f-4246ab25812d" providerId="ADAL" clId="{89DC5C5C-949B-4351-903C-B2B5784A05C7}" dt="2023-07-16T14:14:05.641" v="10991" actId="1076"/>
          <ac:spMkLst>
            <pc:docMk/>
            <pc:sldMk cId="1944363246" sldId="278"/>
            <ac:spMk id="5" creationId="{330E4755-B16F-DD57-E0FC-FD3468EFEE7B}"/>
          </ac:spMkLst>
        </pc:spChg>
        <pc:spChg chg="add mod">
          <ac:chgData name="Chloe Carson" userId="46e71d3a-8253-4878-a41f-4246ab25812d" providerId="ADAL" clId="{89DC5C5C-949B-4351-903C-B2B5784A05C7}" dt="2023-07-16T14:14:07.589" v="10992" actId="1076"/>
          <ac:spMkLst>
            <pc:docMk/>
            <pc:sldMk cId="1944363246" sldId="278"/>
            <ac:spMk id="6" creationId="{0C94CC07-3095-CCD5-C0DA-99A44353FD1D}"/>
          </ac:spMkLst>
        </pc:spChg>
        <pc:spChg chg="add mod">
          <ac:chgData name="Chloe Carson" userId="46e71d3a-8253-4878-a41f-4246ab25812d" providerId="ADAL" clId="{89DC5C5C-949B-4351-903C-B2B5784A05C7}" dt="2023-07-16T14:14:03.985" v="10990" actId="1076"/>
          <ac:spMkLst>
            <pc:docMk/>
            <pc:sldMk cId="1944363246" sldId="278"/>
            <ac:spMk id="7" creationId="{76BA1960-918A-2E11-4423-9B98737FD486}"/>
          </ac:spMkLst>
        </pc:spChg>
        <pc:spChg chg="del mod">
          <ac:chgData name="Chloe Carson" userId="46e71d3a-8253-4878-a41f-4246ab25812d" providerId="ADAL" clId="{89DC5C5C-949B-4351-903C-B2B5784A05C7}" dt="2023-07-16T14:11:18.994" v="10965" actId="478"/>
          <ac:spMkLst>
            <pc:docMk/>
            <pc:sldMk cId="1944363246" sldId="278"/>
            <ac:spMk id="10" creationId="{42FB8E10-D63E-BF77-D1A1-E170E492515D}"/>
          </ac:spMkLst>
        </pc:spChg>
        <pc:spChg chg="del mod">
          <ac:chgData name="Chloe Carson" userId="46e71d3a-8253-4878-a41f-4246ab25812d" providerId="ADAL" clId="{89DC5C5C-949B-4351-903C-B2B5784A05C7}" dt="2023-07-16T14:13:19.367" v="10972" actId="478"/>
          <ac:spMkLst>
            <pc:docMk/>
            <pc:sldMk cId="1944363246" sldId="278"/>
            <ac:spMk id="11" creationId="{0454BE54-FD29-9AA0-A81F-22D702D29C53}"/>
          </ac:spMkLst>
        </pc:spChg>
        <pc:spChg chg="mod">
          <ac:chgData name="Chloe Carson" userId="46e71d3a-8253-4878-a41f-4246ab25812d" providerId="ADAL" clId="{89DC5C5C-949B-4351-903C-B2B5784A05C7}" dt="2023-07-16T14:13:54.455" v="10985" actId="1076"/>
          <ac:spMkLst>
            <pc:docMk/>
            <pc:sldMk cId="1944363246" sldId="278"/>
            <ac:spMk id="12" creationId="{4E7E4E2C-DD49-7B5B-4304-D75B8D9149F1}"/>
          </ac:spMkLst>
        </pc:spChg>
        <pc:spChg chg="mod">
          <ac:chgData name="Chloe Carson" userId="46e71d3a-8253-4878-a41f-4246ab25812d" providerId="ADAL" clId="{89DC5C5C-949B-4351-903C-B2B5784A05C7}" dt="2023-07-16T14:13:48.844" v="10983" actId="1076"/>
          <ac:spMkLst>
            <pc:docMk/>
            <pc:sldMk cId="1944363246" sldId="278"/>
            <ac:spMk id="19" creationId="{29BFF539-0BC7-0F6E-1F15-BD194C81887A}"/>
          </ac:spMkLst>
        </pc:spChg>
        <pc:spChg chg="mod">
          <ac:chgData name="Chloe Carson" userId="46e71d3a-8253-4878-a41f-4246ab25812d" providerId="ADAL" clId="{89DC5C5C-949B-4351-903C-B2B5784A05C7}" dt="2023-07-16T14:13:50.561" v="10984" actId="1076"/>
          <ac:spMkLst>
            <pc:docMk/>
            <pc:sldMk cId="1944363246" sldId="278"/>
            <ac:spMk id="20" creationId="{289A2C34-68EA-F94A-D219-6E975F276151}"/>
          </ac:spMkLst>
        </pc:spChg>
      </pc:sldChg>
      <pc:sldChg chg="modSp add del mod">
        <pc:chgData name="Chloe Carson" userId="46e71d3a-8253-4878-a41f-4246ab25812d" providerId="ADAL" clId="{89DC5C5C-949B-4351-903C-B2B5784A05C7}" dt="2023-07-12T14:33:20.562" v="9325" actId="47"/>
        <pc:sldMkLst>
          <pc:docMk/>
          <pc:sldMk cId="690583493" sldId="279"/>
        </pc:sldMkLst>
        <pc:spChg chg="mod">
          <ac:chgData name="Chloe Carson" userId="46e71d3a-8253-4878-a41f-4246ab25812d" providerId="ADAL" clId="{89DC5C5C-949B-4351-903C-B2B5784A05C7}" dt="2023-07-12T14:33:13.424" v="9324" actId="20577"/>
          <ac:spMkLst>
            <pc:docMk/>
            <pc:sldMk cId="690583493" sldId="279"/>
            <ac:spMk id="3" creationId="{34B06D65-1860-8B32-8380-D470B65F6AAE}"/>
          </ac:spMkLst>
        </pc:spChg>
        <pc:spChg chg="mod">
          <ac:chgData name="Chloe Carson" userId="46e71d3a-8253-4878-a41f-4246ab25812d" providerId="ADAL" clId="{89DC5C5C-949B-4351-903C-B2B5784A05C7}" dt="2023-07-12T14:33:10.067" v="9323" actId="1076"/>
          <ac:spMkLst>
            <pc:docMk/>
            <pc:sldMk cId="690583493" sldId="279"/>
            <ac:spMk id="9" creationId="{394B2CBA-24D8-78E6-9DA7-016CBD6DD485}"/>
          </ac:spMkLst>
        </pc:spChg>
        <pc:spChg chg="mod">
          <ac:chgData name="Chloe Carson" userId="46e71d3a-8253-4878-a41f-4246ab25812d" providerId="ADAL" clId="{89DC5C5C-949B-4351-903C-B2B5784A05C7}" dt="2023-07-12T14:33:09.851" v="9322" actId="1076"/>
          <ac:spMkLst>
            <pc:docMk/>
            <pc:sldMk cId="690583493" sldId="279"/>
            <ac:spMk id="10" creationId="{42FB8E10-D63E-BF77-D1A1-E170E492515D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2T14:38:28.087" v="9749" actId="1076"/>
        <pc:sldMkLst>
          <pc:docMk/>
          <pc:sldMk cId="1711063410" sldId="279"/>
        </pc:sldMkLst>
        <pc:spChg chg="del">
          <ac:chgData name="Chloe Carson" userId="46e71d3a-8253-4878-a41f-4246ab25812d" providerId="ADAL" clId="{89DC5C5C-949B-4351-903C-B2B5784A05C7}" dt="2023-07-12T14:35:18.214" v="9391" actId="478"/>
          <ac:spMkLst>
            <pc:docMk/>
            <pc:sldMk cId="1711063410" sldId="279"/>
            <ac:spMk id="2" creationId="{081452E2-9358-51E6-2B6B-23CBEBB7F900}"/>
          </ac:spMkLst>
        </pc:spChg>
        <pc:spChg chg="mod">
          <ac:chgData name="Chloe Carson" userId="46e71d3a-8253-4878-a41f-4246ab25812d" providerId="ADAL" clId="{89DC5C5C-949B-4351-903C-B2B5784A05C7}" dt="2023-07-12T14:35:09.138" v="9381" actId="20577"/>
          <ac:spMkLst>
            <pc:docMk/>
            <pc:sldMk cId="1711063410" sldId="279"/>
            <ac:spMk id="3" creationId="{34B06D65-1860-8B32-8380-D470B65F6AAE}"/>
          </ac:spMkLst>
        </pc:spChg>
        <pc:spChg chg="del">
          <ac:chgData name="Chloe Carson" userId="46e71d3a-8253-4878-a41f-4246ab25812d" providerId="ADAL" clId="{89DC5C5C-949B-4351-903C-B2B5784A05C7}" dt="2023-07-12T14:35:11.666" v="9383" actId="478"/>
          <ac:spMkLst>
            <pc:docMk/>
            <pc:sldMk cId="1711063410" sldId="279"/>
            <ac:spMk id="4" creationId="{CC99AC2C-ECF0-74AE-E49B-7465E33086EB}"/>
          </ac:spMkLst>
        </pc:spChg>
        <pc:spChg chg="del">
          <ac:chgData name="Chloe Carson" userId="46e71d3a-8253-4878-a41f-4246ab25812d" providerId="ADAL" clId="{89DC5C5C-949B-4351-903C-B2B5784A05C7}" dt="2023-07-12T14:35:13.606" v="9385" actId="478"/>
          <ac:spMkLst>
            <pc:docMk/>
            <pc:sldMk cId="1711063410" sldId="279"/>
            <ac:spMk id="5" creationId="{330E4755-B16F-DD57-E0FC-FD3468EFEE7B}"/>
          </ac:spMkLst>
        </pc:spChg>
        <pc:spChg chg="del">
          <ac:chgData name="Chloe Carson" userId="46e71d3a-8253-4878-a41f-4246ab25812d" providerId="ADAL" clId="{89DC5C5C-949B-4351-903C-B2B5784A05C7}" dt="2023-07-12T14:35:15.982" v="9388" actId="478"/>
          <ac:spMkLst>
            <pc:docMk/>
            <pc:sldMk cId="1711063410" sldId="279"/>
            <ac:spMk id="6" creationId="{0C94CC07-3095-CCD5-C0DA-99A44353FD1D}"/>
          </ac:spMkLst>
        </pc:spChg>
        <pc:spChg chg="del">
          <ac:chgData name="Chloe Carson" userId="46e71d3a-8253-4878-a41f-4246ab25812d" providerId="ADAL" clId="{89DC5C5C-949B-4351-903C-B2B5784A05C7}" dt="2023-07-12T14:35:17.412" v="9390" actId="478"/>
          <ac:spMkLst>
            <pc:docMk/>
            <pc:sldMk cId="1711063410" sldId="279"/>
            <ac:spMk id="7" creationId="{76BA1960-918A-2E11-4423-9B98737FD486}"/>
          </ac:spMkLst>
        </pc:spChg>
        <pc:spChg chg="add del mod">
          <ac:chgData name="Chloe Carson" userId="46e71d3a-8253-4878-a41f-4246ab25812d" providerId="ADAL" clId="{89DC5C5C-949B-4351-903C-B2B5784A05C7}" dt="2023-07-12T14:38:07.043" v="9740" actId="478"/>
          <ac:spMkLst>
            <pc:docMk/>
            <pc:sldMk cId="1711063410" sldId="279"/>
            <ac:spMk id="8" creationId="{DE7716C9-EDDB-DFE6-BBD0-DE65EBDAEAEE}"/>
          </ac:spMkLst>
        </pc:spChg>
        <pc:spChg chg="add del mod">
          <ac:chgData name="Chloe Carson" userId="46e71d3a-8253-4878-a41f-4246ab25812d" providerId="ADAL" clId="{89DC5C5C-949B-4351-903C-B2B5784A05C7}" dt="2023-07-12T14:36:47.247" v="9550" actId="478"/>
          <ac:spMkLst>
            <pc:docMk/>
            <pc:sldMk cId="1711063410" sldId="279"/>
            <ac:spMk id="9" creationId="{1A5833D6-5008-2BD7-64E5-B49D54881344}"/>
          </ac:spMkLst>
        </pc:spChg>
        <pc:spChg chg="del">
          <ac:chgData name="Chloe Carson" userId="46e71d3a-8253-4878-a41f-4246ab25812d" providerId="ADAL" clId="{89DC5C5C-949B-4351-903C-B2B5784A05C7}" dt="2023-07-12T14:35:11.065" v="9382" actId="478"/>
          <ac:spMkLst>
            <pc:docMk/>
            <pc:sldMk cId="1711063410" sldId="279"/>
            <ac:spMk id="10" creationId="{42FB8E10-D63E-BF77-D1A1-E170E492515D}"/>
          </ac:spMkLst>
        </pc:spChg>
        <pc:spChg chg="del">
          <ac:chgData name="Chloe Carson" userId="46e71d3a-8253-4878-a41f-4246ab25812d" providerId="ADAL" clId="{89DC5C5C-949B-4351-903C-B2B5784A05C7}" dt="2023-07-12T14:35:12.917" v="9384" actId="478"/>
          <ac:spMkLst>
            <pc:docMk/>
            <pc:sldMk cId="1711063410" sldId="279"/>
            <ac:spMk id="11" creationId="{0454BE54-FD29-9AA0-A81F-22D702D29C53}"/>
          </ac:spMkLst>
        </pc:spChg>
        <pc:spChg chg="del">
          <ac:chgData name="Chloe Carson" userId="46e71d3a-8253-4878-a41f-4246ab25812d" providerId="ADAL" clId="{89DC5C5C-949B-4351-903C-B2B5784A05C7}" dt="2023-07-12T14:35:16.730" v="9389" actId="478"/>
          <ac:spMkLst>
            <pc:docMk/>
            <pc:sldMk cId="1711063410" sldId="279"/>
            <ac:spMk id="12" creationId="{4E7E4E2C-DD49-7B5B-4304-D75B8D9149F1}"/>
          </ac:spMkLst>
        </pc:spChg>
        <pc:spChg chg="add del mod">
          <ac:chgData name="Chloe Carson" userId="46e71d3a-8253-4878-a41f-4246ab25812d" providerId="ADAL" clId="{89DC5C5C-949B-4351-903C-B2B5784A05C7}" dt="2023-07-12T14:38:08.247" v="9741" actId="478"/>
          <ac:spMkLst>
            <pc:docMk/>
            <pc:sldMk cId="1711063410" sldId="279"/>
            <ac:spMk id="13" creationId="{A3C8AECE-DF6F-1F39-0D5D-7462A425A061}"/>
          </ac:spMkLst>
        </pc:spChg>
        <pc:spChg chg="add del mod">
          <ac:chgData name="Chloe Carson" userId="46e71d3a-8253-4878-a41f-4246ab25812d" providerId="ADAL" clId="{89DC5C5C-949B-4351-903C-B2B5784A05C7}" dt="2023-07-12T14:38:23.910" v="9748" actId="478"/>
          <ac:spMkLst>
            <pc:docMk/>
            <pc:sldMk cId="1711063410" sldId="279"/>
            <ac:spMk id="14" creationId="{A602FF84-A96D-63A6-721A-0264AAE10884}"/>
          </ac:spMkLst>
        </pc:spChg>
        <pc:spChg chg="add mod">
          <ac:chgData name="Chloe Carson" userId="46e71d3a-8253-4878-a41f-4246ab25812d" providerId="ADAL" clId="{89DC5C5C-949B-4351-903C-B2B5784A05C7}" dt="2023-07-12T14:38:17.180" v="9745" actId="14100"/>
          <ac:spMkLst>
            <pc:docMk/>
            <pc:sldMk cId="1711063410" sldId="279"/>
            <ac:spMk id="15" creationId="{30442E66-90CD-235F-AB76-A418C31B6B9C}"/>
          </ac:spMkLst>
        </pc:spChg>
        <pc:spChg chg="add mod">
          <ac:chgData name="Chloe Carson" userId="46e71d3a-8253-4878-a41f-4246ab25812d" providerId="ADAL" clId="{89DC5C5C-949B-4351-903C-B2B5784A05C7}" dt="2023-07-12T14:38:28.087" v="9749" actId="1076"/>
          <ac:spMkLst>
            <pc:docMk/>
            <pc:sldMk cId="1711063410" sldId="279"/>
            <ac:spMk id="16" creationId="{1113F8E4-0BB0-7FFB-D8AA-D879F061EE7A}"/>
          </ac:spMkLst>
        </pc:spChg>
        <pc:spChg chg="del">
          <ac:chgData name="Chloe Carson" userId="46e71d3a-8253-4878-a41f-4246ab25812d" providerId="ADAL" clId="{89DC5C5C-949B-4351-903C-B2B5784A05C7}" dt="2023-07-12T14:35:14.405" v="9386" actId="478"/>
          <ac:spMkLst>
            <pc:docMk/>
            <pc:sldMk cId="1711063410" sldId="279"/>
            <ac:spMk id="19" creationId="{29BFF539-0BC7-0F6E-1F15-BD194C81887A}"/>
          </ac:spMkLst>
        </pc:spChg>
        <pc:spChg chg="del">
          <ac:chgData name="Chloe Carson" userId="46e71d3a-8253-4878-a41f-4246ab25812d" providerId="ADAL" clId="{89DC5C5C-949B-4351-903C-B2B5784A05C7}" dt="2023-07-12T14:35:15.275" v="9387" actId="478"/>
          <ac:spMkLst>
            <pc:docMk/>
            <pc:sldMk cId="1711063410" sldId="279"/>
            <ac:spMk id="20" creationId="{289A2C34-68EA-F94A-D219-6E975F276151}"/>
          </ac:spMkLst>
        </pc:spChg>
      </pc:sldChg>
      <pc:sldChg chg="addSp delSp modSp add mod">
        <pc:chgData name="Chloe Carson" userId="46e71d3a-8253-4878-a41f-4246ab25812d" providerId="ADAL" clId="{89DC5C5C-949B-4351-903C-B2B5784A05C7}" dt="2023-07-12T14:47:56.449" v="10897" actId="1076"/>
        <pc:sldMkLst>
          <pc:docMk/>
          <pc:sldMk cId="2341200195" sldId="280"/>
        </pc:sldMkLst>
        <pc:spChg chg="add mod">
          <ac:chgData name="Chloe Carson" userId="46e71d3a-8253-4878-a41f-4246ab25812d" providerId="ADAL" clId="{89DC5C5C-949B-4351-903C-B2B5784A05C7}" dt="2023-07-12T14:40:21.272" v="9978" actId="1076"/>
          <ac:spMkLst>
            <pc:docMk/>
            <pc:sldMk cId="2341200195" sldId="280"/>
            <ac:spMk id="2" creationId="{CEB74219-2BB5-12C9-90D7-1C21F5C62B93}"/>
          </ac:spMkLst>
        </pc:spChg>
        <pc:spChg chg="mod">
          <ac:chgData name="Chloe Carson" userId="46e71d3a-8253-4878-a41f-4246ab25812d" providerId="ADAL" clId="{89DC5C5C-949B-4351-903C-B2B5784A05C7}" dt="2023-07-12T14:39:06.586" v="9775" actId="1076"/>
          <ac:spMkLst>
            <pc:docMk/>
            <pc:sldMk cId="2341200195" sldId="280"/>
            <ac:spMk id="3" creationId="{34B06D65-1860-8B32-8380-D470B65F6AAE}"/>
          </ac:spMkLst>
        </pc:spChg>
        <pc:spChg chg="add del mod">
          <ac:chgData name="Chloe Carson" userId="46e71d3a-8253-4878-a41f-4246ab25812d" providerId="ADAL" clId="{89DC5C5C-949B-4351-903C-B2B5784A05C7}" dt="2023-07-12T14:41:00.451" v="9984" actId="478"/>
          <ac:spMkLst>
            <pc:docMk/>
            <pc:sldMk cId="2341200195" sldId="280"/>
            <ac:spMk id="4" creationId="{2B28B0A6-A124-02D7-6EE4-9EA0F2EC7B1E}"/>
          </ac:spMkLst>
        </pc:spChg>
        <pc:spChg chg="add del mod">
          <ac:chgData name="Chloe Carson" userId="46e71d3a-8253-4878-a41f-4246ab25812d" providerId="ADAL" clId="{89DC5C5C-949B-4351-903C-B2B5784A05C7}" dt="2023-07-12T14:41:08.902" v="9987" actId="478"/>
          <ac:spMkLst>
            <pc:docMk/>
            <pc:sldMk cId="2341200195" sldId="280"/>
            <ac:spMk id="5" creationId="{B31B427B-2C83-428E-AA6C-2D4EA83DCB8A}"/>
          </ac:spMkLst>
        </pc:spChg>
        <pc:spChg chg="add del mod">
          <ac:chgData name="Chloe Carson" userId="46e71d3a-8253-4878-a41f-4246ab25812d" providerId="ADAL" clId="{89DC5C5C-949B-4351-903C-B2B5784A05C7}" dt="2023-07-12T14:43:09.167" v="10300" actId="478"/>
          <ac:spMkLst>
            <pc:docMk/>
            <pc:sldMk cId="2341200195" sldId="280"/>
            <ac:spMk id="6" creationId="{D285E004-B4B1-866B-D1C1-853125228352}"/>
          </ac:spMkLst>
        </pc:spChg>
        <pc:spChg chg="add del mod">
          <ac:chgData name="Chloe Carson" userId="46e71d3a-8253-4878-a41f-4246ab25812d" providerId="ADAL" clId="{89DC5C5C-949B-4351-903C-B2B5784A05C7}" dt="2023-07-12T14:46:16.565" v="10857" actId="478"/>
          <ac:spMkLst>
            <pc:docMk/>
            <pc:sldMk cId="2341200195" sldId="280"/>
            <ac:spMk id="7" creationId="{021BFC27-1323-CEB2-BEE0-B9B41FA64945}"/>
          </ac:spMkLst>
        </pc:spChg>
        <pc:spChg chg="add del mod">
          <ac:chgData name="Chloe Carson" userId="46e71d3a-8253-4878-a41f-4246ab25812d" providerId="ADAL" clId="{89DC5C5C-949B-4351-903C-B2B5784A05C7}" dt="2023-07-12T14:45:55.334" v="10850" actId="478"/>
          <ac:spMkLst>
            <pc:docMk/>
            <pc:sldMk cId="2341200195" sldId="280"/>
            <ac:spMk id="8" creationId="{46788F96-8EB2-3303-1511-7CA3D6351DB9}"/>
          </ac:spMkLst>
        </pc:spChg>
        <pc:spChg chg="add del mod">
          <ac:chgData name="Chloe Carson" userId="46e71d3a-8253-4878-a41f-4246ab25812d" providerId="ADAL" clId="{89DC5C5C-949B-4351-903C-B2B5784A05C7}" dt="2023-07-12T14:46:55.492" v="10874" actId="478"/>
          <ac:spMkLst>
            <pc:docMk/>
            <pc:sldMk cId="2341200195" sldId="280"/>
            <ac:spMk id="9" creationId="{AAD59581-0F55-F837-0086-DCB8A53E7704}"/>
          </ac:spMkLst>
        </pc:spChg>
        <pc:spChg chg="add del mod">
          <ac:chgData name="Chloe Carson" userId="46e71d3a-8253-4878-a41f-4246ab25812d" providerId="ADAL" clId="{89DC5C5C-949B-4351-903C-B2B5784A05C7}" dt="2023-07-12T14:46:54.559" v="10873" actId="478"/>
          <ac:spMkLst>
            <pc:docMk/>
            <pc:sldMk cId="2341200195" sldId="280"/>
            <ac:spMk id="10" creationId="{0891D39E-7BFE-9A5C-4FD4-037139F46397}"/>
          </ac:spMkLst>
        </pc:spChg>
        <pc:spChg chg="add del mod">
          <ac:chgData name="Chloe Carson" userId="46e71d3a-8253-4878-a41f-4246ab25812d" providerId="ADAL" clId="{89DC5C5C-949B-4351-903C-B2B5784A05C7}" dt="2023-07-12T14:47:53.255" v="10895" actId="478"/>
          <ac:spMkLst>
            <pc:docMk/>
            <pc:sldMk cId="2341200195" sldId="280"/>
            <ac:spMk id="11" creationId="{07120547-F762-9921-62DA-1F6590B8326D}"/>
          </ac:spMkLst>
        </pc:spChg>
        <pc:spChg chg="add del mod">
          <ac:chgData name="Chloe Carson" userId="46e71d3a-8253-4878-a41f-4246ab25812d" providerId="ADAL" clId="{89DC5C5C-949B-4351-903C-B2B5784A05C7}" dt="2023-07-12T14:47:54.096" v="10896" actId="478"/>
          <ac:spMkLst>
            <pc:docMk/>
            <pc:sldMk cId="2341200195" sldId="280"/>
            <ac:spMk id="12" creationId="{8F09CEA1-4A33-DCB4-43D3-03BCD389A2BC}"/>
          </ac:spMkLst>
        </pc:spChg>
        <pc:spChg chg="add mod">
          <ac:chgData name="Chloe Carson" userId="46e71d3a-8253-4878-a41f-4246ab25812d" providerId="ADAL" clId="{89DC5C5C-949B-4351-903C-B2B5784A05C7}" dt="2023-07-12T14:47:37.431" v="10889" actId="1076"/>
          <ac:spMkLst>
            <pc:docMk/>
            <pc:sldMk cId="2341200195" sldId="280"/>
            <ac:spMk id="13" creationId="{640BDB68-A6FA-4B92-2F3B-F15DB95C6AC4}"/>
          </ac:spMkLst>
        </pc:spChg>
        <pc:spChg chg="add mod">
          <ac:chgData name="Chloe Carson" userId="46e71d3a-8253-4878-a41f-4246ab25812d" providerId="ADAL" clId="{89DC5C5C-949B-4351-903C-B2B5784A05C7}" dt="2023-07-12T14:47:56.449" v="10897" actId="1076"/>
          <ac:spMkLst>
            <pc:docMk/>
            <pc:sldMk cId="2341200195" sldId="280"/>
            <ac:spMk id="14" creationId="{440EF4EC-6CF4-E279-C721-50CC82FC4C3B}"/>
          </ac:spMkLst>
        </pc:spChg>
        <pc:spChg chg="del">
          <ac:chgData name="Chloe Carson" userId="46e71d3a-8253-4878-a41f-4246ab25812d" providerId="ADAL" clId="{89DC5C5C-949B-4351-903C-B2B5784A05C7}" dt="2023-07-12T14:40:16.261" v="9976" actId="478"/>
          <ac:spMkLst>
            <pc:docMk/>
            <pc:sldMk cId="2341200195" sldId="280"/>
            <ac:spMk id="15" creationId="{30442E66-90CD-235F-AB76-A418C31B6B9C}"/>
          </ac:spMkLst>
        </pc:spChg>
        <pc:spChg chg="del mod">
          <ac:chgData name="Chloe Carson" userId="46e71d3a-8253-4878-a41f-4246ab25812d" providerId="ADAL" clId="{89DC5C5C-949B-4351-903C-B2B5784A05C7}" dt="2023-07-12T14:40:15.474" v="9975" actId="478"/>
          <ac:spMkLst>
            <pc:docMk/>
            <pc:sldMk cId="2341200195" sldId="280"/>
            <ac:spMk id="16" creationId="{1113F8E4-0BB0-7FFB-D8AA-D879F061EE7A}"/>
          </ac:spMkLst>
        </pc:spChg>
        <pc:spChg chg="add mod">
          <ac:chgData name="Chloe Carson" userId="46e71d3a-8253-4878-a41f-4246ab25812d" providerId="ADAL" clId="{89DC5C5C-949B-4351-903C-B2B5784A05C7}" dt="2023-07-12T14:47:51.606" v="10894" actId="14100"/>
          <ac:spMkLst>
            <pc:docMk/>
            <pc:sldMk cId="2341200195" sldId="280"/>
            <ac:spMk id="17" creationId="{E87A1F19-D64E-F776-2896-7D570FEC6BDF}"/>
          </ac:spMkLst>
        </pc:spChg>
        <pc:spChg chg="add mod">
          <ac:chgData name="Chloe Carson" userId="46e71d3a-8253-4878-a41f-4246ab25812d" providerId="ADAL" clId="{89DC5C5C-949B-4351-903C-B2B5784A05C7}" dt="2023-07-12T14:47:35.197" v="10888" actId="1076"/>
          <ac:spMkLst>
            <pc:docMk/>
            <pc:sldMk cId="2341200195" sldId="280"/>
            <ac:spMk id="18" creationId="{ABC6F412-AF6D-4F05-7009-5D87ED914EFC}"/>
          </ac:spMkLst>
        </pc:spChg>
        <pc:spChg chg="add mod">
          <ac:chgData name="Chloe Carson" userId="46e71d3a-8253-4878-a41f-4246ab25812d" providerId="ADAL" clId="{89DC5C5C-949B-4351-903C-B2B5784A05C7}" dt="2023-07-12T14:47:45.770" v="10892" actId="14100"/>
          <ac:spMkLst>
            <pc:docMk/>
            <pc:sldMk cId="2341200195" sldId="280"/>
            <ac:spMk id="19" creationId="{529253D6-E9B8-5FD8-C0D9-37107BF92742}"/>
          </ac:spMkLst>
        </pc:spChg>
        <pc:spChg chg="add mod">
          <ac:chgData name="Chloe Carson" userId="46e71d3a-8253-4878-a41f-4246ab25812d" providerId="ADAL" clId="{89DC5C5C-949B-4351-903C-B2B5784A05C7}" dt="2023-07-12T14:47:30.571" v="10886" actId="1076"/>
          <ac:spMkLst>
            <pc:docMk/>
            <pc:sldMk cId="2341200195" sldId="280"/>
            <ac:spMk id="20" creationId="{73BA242E-71C1-6EA4-B178-05F6229115C6}"/>
          </ac:spMkLst>
        </pc:spChg>
      </pc:sldChg>
      <pc:sldChg chg="add del">
        <pc:chgData name="Chloe Carson" userId="46e71d3a-8253-4878-a41f-4246ab25812d" providerId="ADAL" clId="{89DC5C5C-949B-4351-903C-B2B5784A05C7}" dt="2023-07-12T14:48:12.571" v="10904" actId="47"/>
        <pc:sldMkLst>
          <pc:docMk/>
          <pc:sldMk cId="2413285610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4B688-A8A6-4517-B169-5E777A4D1F7F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26616-7D57-46B8-A575-ABC5DDEA8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7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C441-F2E2-EC33-AD19-60E265F5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1D482-8DD8-C9C5-C913-667182C87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08D6C-538D-9B7F-FBA6-BE598221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EF7D-6794-F959-001C-FEF95E8B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3DD54-0BCA-8C50-6C8C-96D40A73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4222-6D54-6C4C-B9C0-5F6A9FB5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F2A7A-9A46-1A97-954F-6E98F34F6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0423-3586-E6C0-18E9-DF69B65E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09F56-910F-F0C7-EC77-71608402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DD166-38C4-684F-08A9-ADB0BAC0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0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DACF0-D980-9BBC-2453-DBD88B27E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5735E-9EA2-F1C1-A37A-6FD344109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889BF-8AA2-A9FE-4DDA-57AFD693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8FC3-2536-210D-F796-416DF088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1B0A-29CD-971B-F15D-9D75ED70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703D-68D9-94B3-55F0-41B8B4ED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041D-9021-5F10-29CA-1E34C39E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7530A-4267-669C-3848-7BA6397D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9FDA-0F4D-0348-E415-52D71FEB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2428-F70C-6E3D-8B88-F51B969B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FFA2-0642-B717-EA00-4332853C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C78F-7ECA-0093-FC88-1949269C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5CC4-DDD3-AF4F-F54B-9A098E1F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2D881-17A8-5B33-4036-017403BF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58CA4-0A71-00BA-C689-F6BF844F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2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9CE7-9165-BE24-E727-C07574C8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7608-5CCA-ADA6-85FE-07CEF29E6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7097E-B210-D8C5-3A62-8605E9424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A8E05-97E7-7D77-B166-3030807A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DEC7E-FBEE-38DF-20CA-CAA34720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84B1F-6F02-8DB4-2048-D1E750F2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BE6E-7EF1-6AF5-C149-95FC61E3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78DBE-F103-8AEB-2620-56E10B211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37A7A-37D9-9C4D-8F2E-77FDDD3E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34A87-1752-5AE5-6AAF-388D89573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7BBC9-0D37-7123-0F8B-17C343584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DF193-A1D5-87EE-8F10-7AF5423B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3E659-4CD3-3350-3E95-BD1C9522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AF27B-297C-B051-F8BF-08BFD12F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FF61-63BA-00C0-BA25-909C6129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5D9CB-E20D-18B4-3F16-E5B417CE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C4F2A-3D9E-3DDE-F1DA-1892918D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43413-F399-757C-196D-8162475B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9988E-64A3-48EC-E9C0-77FF4F7F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C22EC-D7BF-3B7A-4C7D-4473276A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9C52-692B-477E-4EB1-C73D303A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37AB-9AE5-30CC-FEF2-BDBEDC81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E44C5-74D9-63AD-D595-616F1ADD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8109-5E2C-68DC-F4F0-E634E6D24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D88FA-EDBF-3FA9-5ABB-FF7BCE76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645CE-030E-C492-C017-9519BE7D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F254D-9B96-E0AC-0056-CB30F232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9ECE-04FE-4924-04F2-9BBCC7B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37A1E-E139-2D4D-76B0-7B827B712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BF0EF-1000-9FD0-8552-CB7932D3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B1BE9-E7FB-003D-60ED-7D1C7D81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E6CF1-947E-F45F-847A-A7E74B0F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D051A-E543-E235-ACCA-A187E25A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8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56885-3AFC-B6BA-5BA8-B8007DF2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B556A-AF66-0130-6B63-2CEB6A6F2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273CC-4E63-E3C2-8281-AADFD7F5B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E00C-090F-4F05-B569-D621244D6B7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3BDF3-1BEF-5EB2-46FC-023D939FD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3E35-4D78-DBB9-C0E0-CE674847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3506-2C38-4ED6-B26C-C9317C19F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6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FF74B16-E35A-AF9A-C68C-352443BCDDCE}"/>
              </a:ext>
            </a:extLst>
          </p:cNvPr>
          <p:cNvSpPr/>
          <p:nvPr/>
        </p:nvSpPr>
        <p:spPr>
          <a:xfrm>
            <a:off x="8922734" y="3820601"/>
            <a:ext cx="3121830" cy="290881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741680" y="1610452"/>
            <a:ext cx="11115040" cy="1818548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sz="6000" b="1">
                <a:solidFill>
                  <a:srgbClr val="0070C0"/>
                </a:solidFill>
                <a:latin typeface="Poppins" panose="00000500000000000000" pitchFamily="2" charset="0"/>
              </a:rPr>
              <a:t>Cost of Living Crisis:</a:t>
            </a:r>
          </a:p>
          <a:p>
            <a:pPr algn="ctr"/>
            <a:r>
              <a:rPr lang="en-GB" sz="4400">
                <a:solidFill>
                  <a:srgbClr val="004F6B"/>
                </a:solidFill>
                <a:latin typeface="Poppins" panose="00000500000000000000" pitchFamily="2" charset="0"/>
              </a:rPr>
              <a:t>The Impact on Hertfordshire Residents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56" y="5437621"/>
            <a:ext cx="4043817" cy="86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41FF8-8557-8A41-A489-CBB949C6E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r="14481"/>
          <a:stretch/>
        </p:blipFill>
        <p:spPr>
          <a:xfrm>
            <a:off x="9154794" y="4054458"/>
            <a:ext cx="2783206" cy="2611977"/>
          </a:xfrm>
          <a:prstGeom prst="flowChartConnector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173E80C-A382-4E13-CA54-EAB6C93EEC39}"/>
              </a:ext>
            </a:extLst>
          </p:cNvPr>
          <p:cNvSpPr/>
          <p:nvPr/>
        </p:nvSpPr>
        <p:spPr>
          <a:xfrm>
            <a:off x="122053" y="3820600"/>
            <a:ext cx="3121830" cy="290881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A5554-DF1F-EE9B-6B4A-B21039E7E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 r="20024"/>
          <a:stretch/>
        </p:blipFill>
        <p:spPr>
          <a:xfrm>
            <a:off x="200323" y="3917673"/>
            <a:ext cx="2928958" cy="27487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5487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88646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Single Parents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4B2CBA-24D8-78E6-9DA7-016CBD6DD485}"/>
              </a:ext>
            </a:extLst>
          </p:cNvPr>
          <p:cNvSpPr/>
          <p:nvPr/>
        </p:nvSpPr>
        <p:spPr>
          <a:xfrm>
            <a:off x="166383" y="1030369"/>
            <a:ext cx="23281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39% do not have enough money for necessities.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B8E10-D63E-BF77-D1A1-E170E492515D}"/>
              </a:ext>
            </a:extLst>
          </p:cNvPr>
          <p:cNvSpPr/>
          <p:nvPr/>
        </p:nvSpPr>
        <p:spPr>
          <a:xfrm>
            <a:off x="2672136" y="1050912"/>
            <a:ext cx="2877401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89% have reduced the amount of food they eat or bought cheaper types of food.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628693-F9E6-374C-1377-350A9C9EE9AC}"/>
              </a:ext>
            </a:extLst>
          </p:cNvPr>
          <p:cNvSpPr/>
          <p:nvPr/>
        </p:nvSpPr>
        <p:spPr>
          <a:xfrm>
            <a:off x="7937017" y="1066248"/>
            <a:ext cx="2096012" cy="131717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17% have used a food bank.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CBD363-4D26-93F5-BE1D-38FA6FFEFFA2}"/>
              </a:ext>
            </a:extLst>
          </p:cNvPr>
          <p:cNvSpPr/>
          <p:nvPr/>
        </p:nvSpPr>
        <p:spPr>
          <a:xfrm>
            <a:off x="5727188" y="1058768"/>
            <a:ext cx="2096012" cy="129313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89% have used less heating.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77BCA1-E825-E428-F9FA-8B19D32938E6}"/>
              </a:ext>
            </a:extLst>
          </p:cNvPr>
          <p:cNvSpPr/>
          <p:nvPr/>
        </p:nvSpPr>
        <p:spPr>
          <a:xfrm>
            <a:off x="195906" y="4018977"/>
            <a:ext cx="262020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43% have avoided visiting the dentist.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FCFF01-633A-321B-1C22-070BD5E10BE2}"/>
              </a:ext>
            </a:extLst>
          </p:cNvPr>
          <p:cNvSpPr/>
          <p:nvPr/>
        </p:nvSpPr>
        <p:spPr>
          <a:xfrm>
            <a:off x="6303174" y="4108672"/>
            <a:ext cx="3298621" cy="8377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17% have spent less on medication/prescriptions.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B5EC3-5612-14BF-E6E2-6E3075F141AC}"/>
              </a:ext>
            </a:extLst>
          </p:cNvPr>
          <p:cNvSpPr/>
          <p:nvPr/>
        </p:nvSpPr>
        <p:spPr>
          <a:xfrm>
            <a:off x="3023282" y="4116987"/>
            <a:ext cx="3072718" cy="8377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15% have been unable to travel to appointments/services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BFF539-0BC7-0F6E-1F15-BD194C81887A}"/>
              </a:ext>
            </a:extLst>
          </p:cNvPr>
          <p:cNvSpPr/>
          <p:nvPr/>
        </p:nvSpPr>
        <p:spPr>
          <a:xfrm>
            <a:off x="195906" y="5255982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56% said their physical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9A2C34-68EA-F94A-D219-6E975F276151}"/>
              </a:ext>
            </a:extLst>
          </p:cNvPr>
          <p:cNvSpPr/>
          <p:nvPr/>
        </p:nvSpPr>
        <p:spPr>
          <a:xfrm>
            <a:off x="4432300" y="5283161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88% said their mental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1452E2-9358-51E6-2B6B-23CBEBB7F900}"/>
              </a:ext>
            </a:extLst>
          </p:cNvPr>
          <p:cNvSpPr/>
          <p:nvPr/>
        </p:nvSpPr>
        <p:spPr>
          <a:xfrm>
            <a:off x="195906" y="2505930"/>
            <a:ext cx="23281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51% have borrowed more money or used more credit.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6F56AE-839F-0235-B5E0-DF4C4FD1CF15}"/>
              </a:ext>
            </a:extLst>
          </p:cNvPr>
          <p:cNvSpPr/>
          <p:nvPr/>
        </p:nvSpPr>
        <p:spPr>
          <a:xfrm>
            <a:off x="2731182" y="2536294"/>
            <a:ext cx="2807928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36% have had to make difficult decisions about which bills to pay.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80B204-0C6E-C7DF-1287-63AE4FA1783E}"/>
              </a:ext>
            </a:extLst>
          </p:cNvPr>
          <p:cNvSpPr/>
          <p:nvPr/>
        </p:nvSpPr>
        <p:spPr>
          <a:xfrm>
            <a:off x="5722886" y="2505930"/>
            <a:ext cx="2558673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31% have looked for additional sources of income.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F112AB-DE49-59E0-5F78-0EA1B407E34E}"/>
              </a:ext>
            </a:extLst>
          </p:cNvPr>
          <p:cNvSpPr/>
          <p:nvPr/>
        </p:nvSpPr>
        <p:spPr>
          <a:xfrm>
            <a:off x="9716696" y="4130114"/>
            <a:ext cx="2279398" cy="8377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36% have avoided the opticians.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5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106172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Black and Asian Respondents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4B2CBA-24D8-78E6-9DA7-016CBD6DD485}"/>
              </a:ext>
            </a:extLst>
          </p:cNvPr>
          <p:cNvSpPr/>
          <p:nvPr/>
        </p:nvSpPr>
        <p:spPr>
          <a:xfrm>
            <a:off x="4292326" y="2342065"/>
            <a:ext cx="2807928" cy="1167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10% of Black respondents have used a food bank.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B8E10-D63E-BF77-D1A1-E170E492515D}"/>
              </a:ext>
            </a:extLst>
          </p:cNvPr>
          <p:cNvSpPr/>
          <p:nvPr/>
        </p:nvSpPr>
        <p:spPr>
          <a:xfrm>
            <a:off x="195906" y="1076073"/>
            <a:ext cx="3985562" cy="11625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70% have reduced the amount of food they eat or bought cheaper types of food.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77BCA1-E825-E428-F9FA-8B19D32938E6}"/>
              </a:ext>
            </a:extLst>
          </p:cNvPr>
          <p:cNvSpPr/>
          <p:nvPr/>
        </p:nvSpPr>
        <p:spPr>
          <a:xfrm>
            <a:off x="7963580" y="3815537"/>
            <a:ext cx="3669620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20% of Asian respondents have spent less on medication/prescriptions.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B5EC3-5612-14BF-E6E2-6E3075F141AC}"/>
              </a:ext>
            </a:extLst>
          </p:cNvPr>
          <p:cNvSpPr/>
          <p:nvPr/>
        </p:nvSpPr>
        <p:spPr>
          <a:xfrm>
            <a:off x="3703509" y="3815537"/>
            <a:ext cx="398556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43% of Black respondents have avoided visiting the dentist.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BFF539-0BC7-0F6E-1F15-BD194C81887A}"/>
              </a:ext>
            </a:extLst>
          </p:cNvPr>
          <p:cNvSpPr/>
          <p:nvPr/>
        </p:nvSpPr>
        <p:spPr>
          <a:xfrm>
            <a:off x="195906" y="5255982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49% of Asian respondents said their physical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9A2C34-68EA-F94A-D219-6E975F276151}"/>
              </a:ext>
            </a:extLst>
          </p:cNvPr>
          <p:cNvSpPr/>
          <p:nvPr/>
        </p:nvSpPr>
        <p:spPr>
          <a:xfrm>
            <a:off x="4331542" y="5273336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67% of Asian respondents said their mental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1452E2-9358-51E6-2B6B-23CBEBB7F900}"/>
              </a:ext>
            </a:extLst>
          </p:cNvPr>
          <p:cNvSpPr/>
          <p:nvPr/>
        </p:nvSpPr>
        <p:spPr>
          <a:xfrm>
            <a:off x="7211112" y="1124234"/>
            <a:ext cx="2751926" cy="11051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27% have borrowed more money or used more credit.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6F56AE-839F-0235-B5E0-DF4C4FD1CF15}"/>
              </a:ext>
            </a:extLst>
          </p:cNvPr>
          <p:cNvSpPr/>
          <p:nvPr/>
        </p:nvSpPr>
        <p:spPr>
          <a:xfrm>
            <a:off x="195906" y="2423782"/>
            <a:ext cx="3985562" cy="108566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25% of Black respondents have had to make difficult decisions about which bills to pay.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80B204-0C6E-C7DF-1287-63AE4FA1783E}"/>
              </a:ext>
            </a:extLst>
          </p:cNvPr>
          <p:cNvSpPr/>
          <p:nvPr/>
        </p:nvSpPr>
        <p:spPr>
          <a:xfrm>
            <a:off x="4292326" y="1090225"/>
            <a:ext cx="2807928" cy="11256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29% have looked for additional sources of income.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54BE54-FD29-9AA0-A81F-22D702D29C53}"/>
              </a:ext>
            </a:extLst>
          </p:cNvPr>
          <p:cNvSpPr/>
          <p:nvPr/>
        </p:nvSpPr>
        <p:spPr>
          <a:xfrm>
            <a:off x="195906" y="3815537"/>
            <a:ext cx="3233094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59% said their access to healthcare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7E4E2C-DD49-7B5B-4304-D75B8D9149F1}"/>
              </a:ext>
            </a:extLst>
          </p:cNvPr>
          <p:cNvSpPr/>
          <p:nvPr/>
        </p:nvSpPr>
        <p:spPr>
          <a:xfrm>
            <a:off x="8467178" y="5300907"/>
            <a:ext cx="3331122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19% of Black respondents couldn’t access mental health support.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6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106172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Disabled People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B8E10-D63E-BF77-D1A1-E170E492515D}"/>
              </a:ext>
            </a:extLst>
          </p:cNvPr>
          <p:cNvSpPr/>
          <p:nvPr/>
        </p:nvSpPr>
        <p:spPr>
          <a:xfrm>
            <a:off x="1210931" y="1039172"/>
            <a:ext cx="3088588" cy="116255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22% don’t have enough money for necessities. 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B5EC3-5612-14BF-E6E2-6E3075F141AC}"/>
              </a:ext>
            </a:extLst>
          </p:cNvPr>
          <p:cNvSpPr/>
          <p:nvPr/>
        </p:nvSpPr>
        <p:spPr>
          <a:xfrm>
            <a:off x="3494251" y="2639948"/>
            <a:ext cx="266342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16% couldn’t travel to appointments and/or services.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BFF539-0BC7-0F6E-1F15-BD194C81887A}"/>
              </a:ext>
            </a:extLst>
          </p:cNvPr>
          <p:cNvSpPr/>
          <p:nvPr/>
        </p:nvSpPr>
        <p:spPr>
          <a:xfrm>
            <a:off x="195906" y="5255982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57% said their physical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9A2C34-68EA-F94A-D219-6E975F276151}"/>
              </a:ext>
            </a:extLst>
          </p:cNvPr>
          <p:cNvSpPr/>
          <p:nvPr/>
        </p:nvSpPr>
        <p:spPr>
          <a:xfrm>
            <a:off x="4331542" y="5273336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70% said their mental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1452E2-9358-51E6-2B6B-23CBEBB7F900}"/>
              </a:ext>
            </a:extLst>
          </p:cNvPr>
          <p:cNvSpPr/>
          <p:nvPr/>
        </p:nvSpPr>
        <p:spPr>
          <a:xfrm>
            <a:off x="7881211" y="1104784"/>
            <a:ext cx="3669620" cy="11051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72% have reduced the amount of food they eat and/or bought cheaper types of food.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80B204-0C6E-C7DF-1287-63AE4FA1783E}"/>
              </a:ext>
            </a:extLst>
          </p:cNvPr>
          <p:cNvSpPr/>
          <p:nvPr/>
        </p:nvSpPr>
        <p:spPr>
          <a:xfrm>
            <a:off x="4686401" y="1076073"/>
            <a:ext cx="2807928" cy="11256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85% have used less heating.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54BE54-FD29-9AA0-A81F-22D702D29C53}"/>
              </a:ext>
            </a:extLst>
          </p:cNvPr>
          <p:cNvSpPr/>
          <p:nvPr/>
        </p:nvSpPr>
        <p:spPr>
          <a:xfrm>
            <a:off x="195906" y="2639948"/>
            <a:ext cx="3137997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25% couldn’t purchase equipment to help with their health and mobility.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7E4E2C-DD49-7B5B-4304-D75B8D9149F1}"/>
              </a:ext>
            </a:extLst>
          </p:cNvPr>
          <p:cNvSpPr/>
          <p:nvPr/>
        </p:nvSpPr>
        <p:spPr>
          <a:xfrm>
            <a:off x="8467178" y="5300907"/>
            <a:ext cx="3331122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20% couldn’t access mental health support.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E4755-B16F-DD57-E0FC-FD3468EFEE7B}"/>
              </a:ext>
            </a:extLst>
          </p:cNvPr>
          <p:cNvSpPr/>
          <p:nvPr/>
        </p:nvSpPr>
        <p:spPr>
          <a:xfrm>
            <a:off x="6341890" y="2667795"/>
            <a:ext cx="251236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43% avoided visiting the dentist.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7DA530-2D22-8127-A178-254E910072F7}"/>
              </a:ext>
            </a:extLst>
          </p:cNvPr>
          <p:cNvSpPr/>
          <p:nvPr/>
        </p:nvSpPr>
        <p:spPr>
          <a:xfrm>
            <a:off x="9038469" y="2665453"/>
            <a:ext cx="251236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35% avoided visiting the opticians.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CB3186-A12B-4A19-C399-D0F026FF7FB9}"/>
              </a:ext>
            </a:extLst>
          </p:cNvPr>
          <p:cNvSpPr/>
          <p:nvPr/>
        </p:nvSpPr>
        <p:spPr>
          <a:xfrm>
            <a:off x="4474168" y="3956642"/>
            <a:ext cx="3232394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15% spent less on medication/prescriptions</a:t>
            </a:r>
          </a:p>
        </p:txBody>
      </p:sp>
    </p:spTree>
    <p:extLst>
      <p:ext uri="{BB962C8B-B14F-4D97-AF65-F5344CB8AC3E}">
        <p14:creationId xmlns:p14="http://schemas.microsoft.com/office/powerpoint/2010/main" val="41262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106172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Carers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B8E10-D63E-BF77-D1A1-E170E492515D}"/>
              </a:ext>
            </a:extLst>
          </p:cNvPr>
          <p:cNvSpPr/>
          <p:nvPr/>
        </p:nvSpPr>
        <p:spPr>
          <a:xfrm>
            <a:off x="2672406" y="1013239"/>
            <a:ext cx="3088588" cy="135744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19% don’t have enough money for necessities. 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BFF539-0BC7-0F6E-1F15-BD194C81887A}"/>
              </a:ext>
            </a:extLst>
          </p:cNvPr>
          <p:cNvSpPr/>
          <p:nvPr/>
        </p:nvSpPr>
        <p:spPr>
          <a:xfrm>
            <a:off x="201988" y="4595582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44% said their physical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9A2C34-68EA-F94A-D219-6E975F276151}"/>
              </a:ext>
            </a:extLst>
          </p:cNvPr>
          <p:cNvSpPr/>
          <p:nvPr/>
        </p:nvSpPr>
        <p:spPr>
          <a:xfrm>
            <a:off x="4331542" y="4595582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70% said their mental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1452E2-9358-51E6-2B6B-23CBEBB7F900}"/>
              </a:ext>
            </a:extLst>
          </p:cNvPr>
          <p:cNvSpPr/>
          <p:nvPr/>
        </p:nvSpPr>
        <p:spPr>
          <a:xfrm>
            <a:off x="6245394" y="1035846"/>
            <a:ext cx="3669620" cy="13574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72% have reduced the amount of food they eat and/or bought cheaper types of food.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54BE54-FD29-9AA0-A81F-22D702D29C53}"/>
              </a:ext>
            </a:extLst>
          </p:cNvPr>
          <p:cNvSpPr/>
          <p:nvPr/>
        </p:nvSpPr>
        <p:spPr>
          <a:xfrm>
            <a:off x="4331542" y="2837775"/>
            <a:ext cx="3137997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14% couldn’t purchase equipment to help with their health and mobility.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7E4E2C-DD49-7B5B-4304-D75B8D9149F1}"/>
              </a:ext>
            </a:extLst>
          </p:cNvPr>
          <p:cNvSpPr/>
          <p:nvPr/>
        </p:nvSpPr>
        <p:spPr>
          <a:xfrm>
            <a:off x="8510061" y="4595582"/>
            <a:ext cx="3331122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15% couldn’t access mental health support.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E4755-B16F-DD57-E0FC-FD3468EFEE7B}"/>
              </a:ext>
            </a:extLst>
          </p:cNvPr>
          <p:cNvSpPr/>
          <p:nvPr/>
        </p:nvSpPr>
        <p:spPr>
          <a:xfrm>
            <a:off x="8876558" y="2857279"/>
            <a:ext cx="251236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41% avoided visiting the dentist.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99AC2C-ECF0-74AE-E49B-7465E33086EB}"/>
              </a:ext>
            </a:extLst>
          </p:cNvPr>
          <p:cNvSpPr/>
          <p:nvPr/>
        </p:nvSpPr>
        <p:spPr>
          <a:xfrm>
            <a:off x="195906" y="2837775"/>
            <a:ext cx="3137997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55% said their access to healthcare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106172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“Just about Managing”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BFF539-0BC7-0F6E-1F15-BD194C81887A}"/>
              </a:ext>
            </a:extLst>
          </p:cNvPr>
          <p:cNvSpPr/>
          <p:nvPr/>
        </p:nvSpPr>
        <p:spPr>
          <a:xfrm>
            <a:off x="245315" y="5010848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50% said their physical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9A2C34-68EA-F94A-D219-6E975F276151}"/>
              </a:ext>
            </a:extLst>
          </p:cNvPr>
          <p:cNvSpPr/>
          <p:nvPr/>
        </p:nvSpPr>
        <p:spPr>
          <a:xfrm>
            <a:off x="4176513" y="4992496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79% said their mental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1452E2-9358-51E6-2B6B-23CBEBB7F900}"/>
              </a:ext>
            </a:extLst>
          </p:cNvPr>
          <p:cNvSpPr/>
          <p:nvPr/>
        </p:nvSpPr>
        <p:spPr>
          <a:xfrm>
            <a:off x="245315" y="1367921"/>
            <a:ext cx="3669620" cy="131877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82% have reduced the amount of food they eat and/or bought cheaper types of food.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7E4E2C-DD49-7B5B-4304-D75B8D9149F1}"/>
              </a:ext>
            </a:extLst>
          </p:cNvPr>
          <p:cNvSpPr/>
          <p:nvPr/>
        </p:nvSpPr>
        <p:spPr>
          <a:xfrm>
            <a:off x="8107711" y="5010848"/>
            <a:ext cx="3331122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15% couldn’t access mental health support.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E4755-B16F-DD57-E0FC-FD3468EFEE7B}"/>
              </a:ext>
            </a:extLst>
          </p:cNvPr>
          <p:cNvSpPr/>
          <p:nvPr/>
        </p:nvSpPr>
        <p:spPr>
          <a:xfrm>
            <a:off x="6546260" y="3462218"/>
            <a:ext cx="251236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51% avoided visiting the dentist.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99AC2C-ECF0-74AE-E49B-7465E33086EB}"/>
              </a:ext>
            </a:extLst>
          </p:cNvPr>
          <p:cNvSpPr/>
          <p:nvPr/>
        </p:nvSpPr>
        <p:spPr>
          <a:xfrm>
            <a:off x="245315" y="3407435"/>
            <a:ext cx="2710536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66% said their access to healthcare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94CC07-3095-CCD5-C0DA-99A44353FD1D}"/>
              </a:ext>
            </a:extLst>
          </p:cNvPr>
          <p:cNvSpPr/>
          <p:nvPr/>
        </p:nvSpPr>
        <p:spPr>
          <a:xfrm>
            <a:off x="9225348" y="3566902"/>
            <a:ext cx="251236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37% avoided visiting the opticians.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BA1960-918A-2E11-4423-9B98737FD486}"/>
              </a:ext>
            </a:extLst>
          </p:cNvPr>
          <p:cNvSpPr/>
          <p:nvPr/>
        </p:nvSpPr>
        <p:spPr>
          <a:xfrm>
            <a:off x="3122577" y="3428869"/>
            <a:ext cx="3256957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15% have spent less on medication/prescriptions</a:t>
            </a:r>
          </a:p>
        </p:txBody>
      </p:sp>
    </p:spTree>
    <p:extLst>
      <p:ext uri="{BB962C8B-B14F-4D97-AF65-F5344CB8AC3E}">
        <p14:creationId xmlns:p14="http://schemas.microsoft.com/office/powerpoint/2010/main" val="194436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106172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Information and Support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442E66-90CD-235F-AB76-A418C31B6B9C}"/>
              </a:ext>
            </a:extLst>
          </p:cNvPr>
          <p:cNvSpPr/>
          <p:nvPr/>
        </p:nvSpPr>
        <p:spPr>
          <a:xfrm>
            <a:off x="7163244" y="1554555"/>
            <a:ext cx="4647755" cy="4058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Poppins" panose="00000500000000000000" pitchFamily="2" charset="0"/>
                <a:cs typeface="Poppins" panose="00000500000000000000" pitchFamily="2" charset="0"/>
              </a:rPr>
              <a:t>Awareness of local support available was relatively good, but there was a gap between this awareness and the actual use of services.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13F8E4-0BB0-7FFB-D8AA-D879F061EE7A}"/>
              </a:ext>
            </a:extLst>
          </p:cNvPr>
          <p:cNvSpPr/>
          <p:nvPr/>
        </p:nvSpPr>
        <p:spPr>
          <a:xfrm>
            <a:off x="381001" y="1554554"/>
            <a:ext cx="4647755" cy="40588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Poppins" panose="00000500000000000000" pitchFamily="2" charset="0"/>
                <a:cs typeface="Poppins" panose="00000500000000000000" pitchFamily="2" charset="0"/>
              </a:rPr>
              <a:t>12% </a:t>
            </a:r>
            <a:r>
              <a:rPr lang="en-GB" sz="2400">
                <a:latin typeface="Poppins" panose="00000500000000000000" pitchFamily="2" charset="0"/>
                <a:cs typeface="Poppins" panose="00000500000000000000" pitchFamily="2" charset="0"/>
              </a:rPr>
              <a:t>accessed support to help with their mental and/or physical health in the last 12 months due to the rising cost of living. </a:t>
            </a:r>
          </a:p>
        </p:txBody>
      </p:sp>
    </p:spTree>
    <p:extLst>
      <p:ext uri="{BB962C8B-B14F-4D97-AF65-F5344CB8AC3E}">
        <p14:creationId xmlns:p14="http://schemas.microsoft.com/office/powerpoint/2010/main" val="171106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255432" y="144215"/>
            <a:ext cx="106172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Responses and Actions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B74219-2BB5-12C9-90D7-1C21F5C62B93}"/>
              </a:ext>
            </a:extLst>
          </p:cNvPr>
          <p:cNvSpPr/>
          <p:nvPr/>
        </p:nvSpPr>
        <p:spPr>
          <a:xfrm>
            <a:off x="326349" y="1064039"/>
            <a:ext cx="11528032" cy="12219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Poppins" panose="00000500000000000000" pitchFamily="2" charset="0"/>
                <a:cs typeface="Poppins" panose="00000500000000000000" pitchFamily="2" charset="0"/>
              </a:rPr>
              <a:t>Provided local public services with bi-weekly data and findings to help inform providers about where their support services were most needed and which groups were missing out.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0BDB68-A6FA-4B92-2F3B-F15DB95C6AC4}"/>
              </a:ext>
            </a:extLst>
          </p:cNvPr>
          <p:cNvSpPr/>
          <p:nvPr/>
        </p:nvSpPr>
        <p:spPr>
          <a:xfrm>
            <a:off x="388837" y="2594153"/>
            <a:ext cx="3287868" cy="154604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Money Advice Unit has provided advice and advocacy on benefits, resulting in benefit gains of over £22 million.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EF4EC-6CF4-E279-C721-50CC82FC4C3B}"/>
              </a:ext>
            </a:extLst>
          </p:cNvPr>
          <p:cNvSpPr/>
          <p:nvPr/>
        </p:nvSpPr>
        <p:spPr>
          <a:xfrm>
            <a:off x="388837" y="4448350"/>
            <a:ext cx="3287868" cy="12219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Distribution of the Household Support Fund worth approx. £12 million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7A1F19-D64E-F776-2896-7D570FEC6BDF}"/>
              </a:ext>
            </a:extLst>
          </p:cNvPr>
          <p:cNvSpPr/>
          <p:nvPr/>
        </p:nvSpPr>
        <p:spPr>
          <a:xfrm>
            <a:off x="4446431" y="4448351"/>
            <a:ext cx="3287868" cy="1161814"/>
          </a:xfrm>
          <a:prstGeom prst="roundRect">
            <a:avLst/>
          </a:prstGeom>
          <a:solidFill>
            <a:srgbClr val="E73E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Warm hubs have been created within NHS services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BC6F412-AF6D-4F05-7009-5D87ED914EFC}"/>
              </a:ext>
            </a:extLst>
          </p:cNvPr>
          <p:cNvSpPr/>
          <p:nvPr/>
        </p:nvSpPr>
        <p:spPr>
          <a:xfrm>
            <a:off x="4446431" y="2663551"/>
            <a:ext cx="3287868" cy="1527394"/>
          </a:xfrm>
          <a:prstGeom prst="roundRect">
            <a:avLst/>
          </a:prstGeom>
          <a:solidFill>
            <a:srgbClr val="E73E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Staff training on how to signpost patients, carers and relatives who have financial concerns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9253D6-E9B8-5FD8-C0D9-37107BF92742}"/>
              </a:ext>
            </a:extLst>
          </p:cNvPr>
          <p:cNvSpPr/>
          <p:nvPr/>
        </p:nvSpPr>
        <p:spPr>
          <a:xfrm>
            <a:off x="8565712" y="4420734"/>
            <a:ext cx="3146022" cy="11618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Access to food bank vouchers for NHS staff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BA242E-71C1-6EA4-B178-05F6229115C6}"/>
              </a:ext>
            </a:extLst>
          </p:cNvPr>
          <p:cNvSpPr/>
          <p:nvPr/>
        </p:nvSpPr>
        <p:spPr>
          <a:xfrm>
            <a:off x="8606724" y="2663551"/>
            <a:ext cx="3105010" cy="15273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Free counselling, psychological support and physiotherapy for NHS staff</a:t>
            </a:r>
          </a:p>
        </p:txBody>
      </p:sp>
    </p:spTree>
    <p:extLst>
      <p:ext uri="{BB962C8B-B14F-4D97-AF65-F5344CB8AC3E}">
        <p14:creationId xmlns:p14="http://schemas.microsoft.com/office/powerpoint/2010/main" val="234120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-108407" y="97602"/>
            <a:ext cx="3987245" cy="833663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GB" sz="4000" b="1">
                <a:solidFill>
                  <a:srgbClr val="0070C0"/>
                </a:solidFill>
                <a:latin typeface="Poppins" panose="00000500000000000000" pitchFamily="2" charset="0"/>
              </a:rPr>
              <a:t>Background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97" y="296661"/>
            <a:ext cx="2027544" cy="43554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4997BA-B62E-4D2F-B341-1FB79965C485}"/>
              </a:ext>
            </a:extLst>
          </p:cNvPr>
          <p:cNvSpPr/>
          <p:nvPr/>
        </p:nvSpPr>
        <p:spPr>
          <a:xfrm>
            <a:off x="179858" y="1554555"/>
            <a:ext cx="3698980" cy="36651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Poppins" panose="00000500000000000000" pitchFamily="2" charset="0"/>
                <a:cs typeface="Poppins" panose="00000500000000000000" pitchFamily="2" charset="0"/>
              </a:rPr>
              <a:t>Important for us to uncover the lived experience, and the impact on residents’ mental and physical health, and access to healthcare.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70DFF-F334-009F-3C65-68C58F1326CE}"/>
              </a:ext>
            </a:extLst>
          </p:cNvPr>
          <p:cNvSpPr/>
          <p:nvPr/>
        </p:nvSpPr>
        <p:spPr>
          <a:xfrm>
            <a:off x="4258664" y="1554552"/>
            <a:ext cx="3698980" cy="36651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Worked in partnership with Hertfordshire County Council to develop an online survey.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115E20-464C-8263-EE51-E751CEFDA805}"/>
              </a:ext>
            </a:extLst>
          </p:cNvPr>
          <p:cNvSpPr/>
          <p:nvPr/>
        </p:nvSpPr>
        <p:spPr>
          <a:xfrm>
            <a:off x="8337470" y="1554553"/>
            <a:ext cx="3698980" cy="366514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Poppins" panose="00000500000000000000" pitchFamily="2" charset="0"/>
                <a:cs typeface="Poppins" panose="00000500000000000000" pitchFamily="2" charset="0"/>
              </a:rPr>
              <a:t>Between December 2022 and March 2023 we heard from over </a:t>
            </a:r>
            <a:r>
              <a:rPr lang="en-GB" sz="2000" b="1">
                <a:latin typeface="Poppins" panose="00000500000000000000" pitchFamily="2" charset="0"/>
                <a:cs typeface="Poppins" panose="00000500000000000000" pitchFamily="2" charset="0"/>
              </a:rPr>
              <a:t>7000</a:t>
            </a:r>
            <a:r>
              <a:rPr lang="en-GB" sz="2000">
                <a:latin typeface="Poppins" panose="00000500000000000000" pitchFamily="2" charset="0"/>
                <a:cs typeface="Poppins" panose="00000500000000000000" pitchFamily="2" charset="0"/>
              </a:rPr>
              <a:t> Hertfordshire residents.</a:t>
            </a:r>
          </a:p>
        </p:txBody>
      </p:sp>
    </p:spTree>
    <p:extLst>
      <p:ext uri="{BB962C8B-B14F-4D97-AF65-F5344CB8AC3E}">
        <p14:creationId xmlns:p14="http://schemas.microsoft.com/office/powerpoint/2010/main" val="388805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7765058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Financial Impact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484EB5-3F1A-58FA-013D-9A12CE0AED31}"/>
              </a:ext>
            </a:extLst>
          </p:cNvPr>
          <p:cNvSpPr/>
          <p:nvPr/>
        </p:nvSpPr>
        <p:spPr>
          <a:xfrm>
            <a:off x="8240693" y="1166667"/>
            <a:ext cx="3327752" cy="285648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Poppins" panose="00000500000000000000" pitchFamily="2" charset="0"/>
                <a:cs typeface="Poppins" panose="00000500000000000000" pitchFamily="2" charset="0"/>
              </a:rPr>
              <a:t>4 in 10 </a:t>
            </a:r>
            <a:r>
              <a:rPr lang="en-GB" sz="2400">
                <a:latin typeface="Poppins" panose="00000500000000000000" pitchFamily="2" charset="0"/>
                <a:cs typeface="Poppins" panose="00000500000000000000" pitchFamily="2" charset="0"/>
              </a:rPr>
              <a:t>have just enough or not enough money for necessities.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ED1860-7923-CCBC-10F2-393202FFFBC3}"/>
              </a:ext>
            </a:extLst>
          </p:cNvPr>
          <p:cNvSpPr/>
          <p:nvPr/>
        </p:nvSpPr>
        <p:spPr>
          <a:xfrm>
            <a:off x="283657" y="4467176"/>
            <a:ext cx="10388235" cy="88526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“I’m worried about my mortgage. I am on a fixed rate due to end soon. Household energy bills are going through the roof. I can live on milkshakes, as long as I can feed my child healthy meals.”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CA2373-DE62-02D3-0032-8495EF974A1F}"/>
              </a:ext>
            </a:extLst>
          </p:cNvPr>
          <p:cNvSpPr/>
          <p:nvPr/>
        </p:nvSpPr>
        <p:spPr>
          <a:xfrm>
            <a:off x="283657" y="5563693"/>
            <a:ext cx="10388234" cy="8286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“I’m a mum of 4, my youngest is 9 months old. My benefits are being stopped, I can’t afford childcare to work. How am I meant to provide properly for my family, food, clothes etc? I can’t.”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C35D0-4620-0CED-9DDE-261C1712D6EC}"/>
              </a:ext>
            </a:extLst>
          </p:cNvPr>
          <p:cNvSpPr/>
          <p:nvPr/>
        </p:nvSpPr>
        <p:spPr>
          <a:xfrm>
            <a:off x="623555" y="1670449"/>
            <a:ext cx="2706898" cy="20172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go to bed crying, lay awake most of the night  and wake up crying. I am broken and sick with stress.”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BC9EAA-AC3D-4E26-F919-3FCB6D187B46}"/>
              </a:ext>
            </a:extLst>
          </p:cNvPr>
          <p:cNvSpPr/>
          <p:nvPr/>
        </p:nvSpPr>
        <p:spPr>
          <a:xfrm>
            <a:off x="4537468" y="1247331"/>
            <a:ext cx="3327752" cy="285648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Poppins" panose="00000500000000000000" pitchFamily="2" charset="0"/>
                <a:cs typeface="Poppins" panose="00000500000000000000" pitchFamily="2" charset="0"/>
              </a:rPr>
              <a:t>9 in 10 </a:t>
            </a:r>
            <a:r>
              <a:rPr lang="en-GB" sz="2400">
                <a:latin typeface="Poppins" panose="00000500000000000000" pitchFamily="2" charset="0"/>
                <a:cs typeface="Poppins" panose="00000500000000000000" pitchFamily="2" charset="0"/>
              </a:rPr>
              <a:t>Hertfordshire residents have been affected by the rising cost of living.</a:t>
            </a:r>
          </a:p>
        </p:txBody>
      </p:sp>
    </p:spTree>
    <p:extLst>
      <p:ext uri="{BB962C8B-B14F-4D97-AF65-F5344CB8AC3E}">
        <p14:creationId xmlns:p14="http://schemas.microsoft.com/office/powerpoint/2010/main" val="188999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pic>
        <p:nvPicPr>
          <p:cNvPr id="2" name="Picture 1" descr="A picture containing font, graphics, logo, symbol&#10;&#10;Description automatically generated">
            <a:extLst>
              <a:ext uri="{FF2B5EF4-FFF2-40B4-BE49-F238E27FC236}">
                <a16:creationId xmlns:a16="http://schemas.microsoft.com/office/drawing/2014/main" id="{0768D4A8-D11F-1004-EB79-F5D7DECEA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1" y="327658"/>
            <a:ext cx="1310861" cy="131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oup of people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53230476-F0A5-783D-6547-18DBC5EAF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9" y="1869670"/>
            <a:ext cx="886806" cy="88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84202245-2EFE-2B28-E82E-84C489200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6" y="2804122"/>
            <a:ext cx="1331595" cy="13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9C81C-A4DE-9588-D571-721E9F7CF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7" y="4056139"/>
            <a:ext cx="1331595" cy="133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line drawing of a grocery bag&#10;&#10;Description automatically generated">
            <a:extLst>
              <a:ext uri="{FF2B5EF4-FFF2-40B4-BE49-F238E27FC236}">
                <a16:creationId xmlns:a16="http://schemas.microsoft.com/office/drawing/2014/main" id="{D79E5690-DAC8-E067-E790-BAE006E86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5" y="5293773"/>
            <a:ext cx="1236569" cy="123656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452D6C-A034-C286-2F51-D31B4E4FD4A4}"/>
              </a:ext>
            </a:extLst>
          </p:cNvPr>
          <p:cNvSpPr/>
          <p:nvPr/>
        </p:nvSpPr>
        <p:spPr>
          <a:xfrm>
            <a:off x="1518804" y="729163"/>
            <a:ext cx="6431396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 in 10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used less heating or made other choices to reduce their energy bills.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A91FBF-A480-9E1F-8A00-AD1A1B199552}"/>
              </a:ext>
            </a:extLst>
          </p:cNvPr>
          <p:cNvSpPr/>
          <p:nvPr/>
        </p:nvSpPr>
        <p:spPr>
          <a:xfrm>
            <a:off x="1534082" y="1881351"/>
            <a:ext cx="6731636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 in 10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been going out less.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699B5B-85B0-88C5-6347-94C8BBBD81A3}"/>
              </a:ext>
            </a:extLst>
          </p:cNvPr>
          <p:cNvSpPr/>
          <p:nvPr/>
        </p:nvSpPr>
        <p:spPr>
          <a:xfrm>
            <a:off x="1593144" y="3024232"/>
            <a:ext cx="6138657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 in 10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reduced the amount of food they eat and/or bought cheaper types of food.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C2DD20-305A-8B5F-D432-C3822CBDFA48}"/>
              </a:ext>
            </a:extLst>
          </p:cNvPr>
          <p:cNvSpPr/>
          <p:nvPr/>
        </p:nvSpPr>
        <p:spPr>
          <a:xfrm>
            <a:off x="1472408" y="4216439"/>
            <a:ext cx="6259393" cy="11712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had to borrow more money or use more credit, </a:t>
            </a:r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had to look for additional sources of income, and </a:t>
            </a:r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had to make difficult decisions about which bills to pay.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7897DC-0137-29D0-E70C-3DB8963A0385}"/>
              </a:ext>
            </a:extLst>
          </p:cNvPr>
          <p:cNvSpPr/>
          <p:nvPr/>
        </p:nvSpPr>
        <p:spPr>
          <a:xfrm>
            <a:off x="1518804" y="5547242"/>
            <a:ext cx="3474156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used a food bank.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0C5789-958E-3F2C-5296-4C44FC8F89C4}"/>
              </a:ext>
            </a:extLst>
          </p:cNvPr>
          <p:cNvSpPr/>
          <p:nvPr/>
        </p:nvSpPr>
        <p:spPr>
          <a:xfrm>
            <a:off x="8144999" y="1087555"/>
            <a:ext cx="3852200" cy="1310861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“Live in a house that I can no longer afford to heat. I live in two rooms wrapped in blankets, slippers and an old ski jacket.”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F56601-B2EA-CEBB-298A-271F61B82107}"/>
              </a:ext>
            </a:extLst>
          </p:cNvPr>
          <p:cNvSpPr/>
          <p:nvPr/>
        </p:nvSpPr>
        <p:spPr>
          <a:xfrm>
            <a:off x="8134763" y="2567487"/>
            <a:ext cx="3852200" cy="1082684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only eat one meal a day if that to make sure my family don’t go without!”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6748271-7AB2-09E3-C583-3E581B73C8F2}"/>
              </a:ext>
            </a:extLst>
          </p:cNvPr>
          <p:cNvSpPr/>
          <p:nvPr/>
        </p:nvSpPr>
        <p:spPr>
          <a:xfrm>
            <a:off x="8134764" y="3804455"/>
            <a:ext cx="3852199" cy="1171296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“Trying to get on a food bank list…only able to have one hot meal a day split between two of us.”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CC5FFE-C89D-92C0-D012-9FD23D00F505}"/>
              </a:ext>
            </a:extLst>
          </p:cNvPr>
          <p:cNvSpPr/>
          <p:nvPr/>
        </p:nvSpPr>
        <p:spPr>
          <a:xfrm>
            <a:off x="8145000" y="5204624"/>
            <a:ext cx="3852199" cy="929476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spend most of my time in bed, I can’t afford to socialise or to go out.”</a:t>
            </a:r>
          </a:p>
        </p:txBody>
      </p:sp>
    </p:spTree>
    <p:extLst>
      <p:ext uri="{BB962C8B-B14F-4D97-AF65-F5344CB8AC3E}">
        <p14:creationId xmlns:p14="http://schemas.microsoft.com/office/powerpoint/2010/main" val="349669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88646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Access to Healthcare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CA2373-DE62-02D3-0032-8495EF974A1F}"/>
              </a:ext>
            </a:extLst>
          </p:cNvPr>
          <p:cNvSpPr/>
          <p:nvPr/>
        </p:nvSpPr>
        <p:spPr>
          <a:xfrm>
            <a:off x="6400798" y="2015950"/>
            <a:ext cx="5531315" cy="101977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“No money until my benefits go in, so money for petrol to go to appointments, cannot walk as I’m disabled.”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BC9EAA-AC3D-4E26-F919-3FCB6D187B46}"/>
              </a:ext>
            </a:extLst>
          </p:cNvPr>
          <p:cNvSpPr/>
          <p:nvPr/>
        </p:nvSpPr>
        <p:spPr>
          <a:xfrm>
            <a:off x="283657" y="1013238"/>
            <a:ext cx="11528032" cy="7721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Poppins" panose="00000500000000000000" pitchFamily="2" charset="0"/>
                <a:cs typeface="Poppins" panose="00000500000000000000" pitchFamily="2" charset="0"/>
              </a:rPr>
              <a:t>45% </a:t>
            </a:r>
            <a:r>
              <a:rPr lang="en-GB" sz="2400">
                <a:latin typeface="Poppins" panose="00000500000000000000" pitchFamily="2" charset="0"/>
                <a:cs typeface="Poppins" panose="00000500000000000000" pitchFamily="2" charset="0"/>
              </a:rPr>
              <a:t>said their access to healthcare has been affected by rising costs.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C5010AD-50F6-9B77-AF81-572CC59F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" y="1869572"/>
            <a:ext cx="935543" cy="9355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9CFC21-6B6B-47CF-C439-CF916B628C73}"/>
              </a:ext>
            </a:extLst>
          </p:cNvPr>
          <p:cNvSpPr/>
          <p:nvPr/>
        </p:nvSpPr>
        <p:spPr>
          <a:xfrm>
            <a:off x="1028700" y="1959113"/>
            <a:ext cx="4914900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32%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avoided visiting the dentist.</a:t>
            </a:r>
          </a:p>
        </p:txBody>
      </p:sp>
      <p:pic>
        <p:nvPicPr>
          <p:cNvPr id="9" name="Picture 8" descr="A blue eye with a cross in the center&#10;&#10;Description automatically generated">
            <a:extLst>
              <a:ext uri="{FF2B5EF4-FFF2-40B4-BE49-F238E27FC236}">
                <a16:creationId xmlns:a16="http://schemas.microsoft.com/office/drawing/2014/main" id="{ADA55BEB-F1B0-2B3A-DF02-530C61452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7" y="2824378"/>
            <a:ext cx="895350" cy="8953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147CA8-ECF0-415E-60A4-E8CA58A4E5B0}"/>
              </a:ext>
            </a:extLst>
          </p:cNvPr>
          <p:cNvSpPr/>
          <p:nvPr/>
        </p:nvSpPr>
        <p:spPr>
          <a:xfrm>
            <a:off x="1045657" y="2890693"/>
            <a:ext cx="5067300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23%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avoided visiting the opticians.</a:t>
            </a:r>
          </a:p>
        </p:txBody>
      </p:sp>
      <p:pic>
        <p:nvPicPr>
          <p:cNvPr id="15" name="Picture 14" descr="A blue car with two wheels&#10;&#10;Description automatically generated">
            <a:extLst>
              <a:ext uri="{FF2B5EF4-FFF2-40B4-BE49-F238E27FC236}">
                <a16:creationId xmlns:a16="http://schemas.microsoft.com/office/drawing/2014/main" id="{AF56A8FB-F805-BF48-C4CE-3EAE59A5A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" y="3719371"/>
            <a:ext cx="952500" cy="952500"/>
          </a:xfrm>
          <a:prstGeom prst="rect">
            <a:avLst/>
          </a:prstGeom>
        </p:spPr>
      </p:pic>
      <p:pic>
        <p:nvPicPr>
          <p:cNvPr id="18" name="Picture 17" descr="A blue line drawing of a pill bottle&#10;&#10;Description automatically generated">
            <a:extLst>
              <a:ext uri="{FF2B5EF4-FFF2-40B4-BE49-F238E27FC236}">
                <a16:creationId xmlns:a16="http://schemas.microsoft.com/office/drawing/2014/main" id="{07AC6FA8-6632-D864-8742-84AAF5FB0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" y="4706365"/>
            <a:ext cx="1073151" cy="1073151"/>
          </a:xfrm>
          <a:prstGeom prst="rect">
            <a:avLst/>
          </a:prstGeom>
        </p:spPr>
      </p:pic>
      <p:pic>
        <p:nvPicPr>
          <p:cNvPr id="20" name="Picture 19" descr="A blue line drawing of a foot rest&#10;&#10;Description automatically generated">
            <a:extLst>
              <a:ext uri="{FF2B5EF4-FFF2-40B4-BE49-F238E27FC236}">
                <a16:creationId xmlns:a16="http://schemas.microsoft.com/office/drawing/2014/main" id="{1524C2F1-AEA3-9489-A4C0-B1692074B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7" y="5924347"/>
            <a:ext cx="838200" cy="8382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7C4B03-7053-DE22-2159-16E2655B3671}"/>
              </a:ext>
            </a:extLst>
          </p:cNvPr>
          <p:cNvSpPr/>
          <p:nvPr/>
        </p:nvSpPr>
        <p:spPr>
          <a:xfrm>
            <a:off x="1107745" y="4950838"/>
            <a:ext cx="5005212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spent less on medication and/or prescriptions.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48BBDB0-3D4B-05F3-473F-6A42F0A6EBC2}"/>
              </a:ext>
            </a:extLst>
          </p:cNvPr>
          <p:cNvSpPr/>
          <p:nvPr/>
        </p:nvSpPr>
        <p:spPr>
          <a:xfrm>
            <a:off x="1166307" y="5903137"/>
            <a:ext cx="5234491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not bought equipment to help with their mobility or health.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F7E889-0026-9DE9-1678-A13FD17B07EC}"/>
              </a:ext>
            </a:extLst>
          </p:cNvPr>
          <p:cNvSpPr/>
          <p:nvPr/>
        </p:nvSpPr>
        <p:spPr>
          <a:xfrm>
            <a:off x="1045656" y="3822273"/>
            <a:ext cx="5355143" cy="8286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5% </a:t>
            </a:r>
            <a:r>
              <a:rPr lang="en-GB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have not been able to travel to medical appointments and/or healthcare services.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452B8A-B37C-BAE0-611D-D4DD4EB4DD89}"/>
              </a:ext>
            </a:extLst>
          </p:cNvPr>
          <p:cNvSpPr/>
          <p:nvPr/>
        </p:nvSpPr>
        <p:spPr>
          <a:xfrm>
            <a:off x="6400798" y="3216835"/>
            <a:ext cx="5531315" cy="101977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need my prescription but I have to choose whether I pay for that or if I use that money for food. Food and feeding my family have to come first.”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F61387-3A24-362C-000C-30377600118E}"/>
              </a:ext>
            </a:extLst>
          </p:cNvPr>
          <p:cNvSpPr/>
          <p:nvPr/>
        </p:nvSpPr>
        <p:spPr>
          <a:xfrm>
            <a:off x="6400798" y="4469022"/>
            <a:ext cx="5531315" cy="8286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badly need my eyes tested. I haven’t got any spare money.”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FFA2AF-2B4C-BF05-EF10-39E0DCDB8198}"/>
              </a:ext>
            </a:extLst>
          </p:cNvPr>
          <p:cNvSpPr/>
          <p:nvPr/>
        </p:nvSpPr>
        <p:spPr>
          <a:xfrm>
            <a:off x="6400798" y="5510008"/>
            <a:ext cx="5531315" cy="8286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“Needed to visit the dentist as my teeth are falling out but I can’t afford to go.”</a:t>
            </a:r>
          </a:p>
        </p:txBody>
      </p:sp>
    </p:spTree>
    <p:extLst>
      <p:ext uri="{BB962C8B-B14F-4D97-AF65-F5344CB8AC3E}">
        <p14:creationId xmlns:p14="http://schemas.microsoft.com/office/powerpoint/2010/main" val="310275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88646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Physical Health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BC9EAA-AC3D-4E26-F919-3FCB6D187B46}"/>
              </a:ext>
            </a:extLst>
          </p:cNvPr>
          <p:cNvSpPr/>
          <p:nvPr/>
        </p:nvSpPr>
        <p:spPr>
          <a:xfrm>
            <a:off x="283657" y="1013238"/>
            <a:ext cx="11528032" cy="7721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Poppins" panose="00000500000000000000" pitchFamily="2" charset="0"/>
                <a:cs typeface="Poppins" panose="00000500000000000000" pitchFamily="2" charset="0"/>
              </a:rPr>
              <a:t>3 in 10 said their physical health has been affected by rising costs</a:t>
            </a:r>
            <a:r>
              <a:rPr lang="en-GB" sz="240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D39A49-55E4-9EA3-9E5F-98D519D14294}"/>
              </a:ext>
            </a:extLst>
          </p:cNvPr>
          <p:cNvSpPr/>
          <p:nvPr/>
        </p:nvSpPr>
        <p:spPr>
          <a:xfrm>
            <a:off x="4605378" y="2075942"/>
            <a:ext cx="2574532" cy="210235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Can no longer afford gym memberships and exercise classes.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1939C0-519D-72D6-BAF1-86F76EA08488}"/>
              </a:ext>
            </a:extLst>
          </p:cNvPr>
          <p:cNvSpPr/>
          <p:nvPr/>
        </p:nvSpPr>
        <p:spPr>
          <a:xfrm>
            <a:off x="283657" y="2135830"/>
            <a:ext cx="2696964" cy="210235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Struggling to afford healthy, nutritious meals.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E34144-31FF-9D3E-9A5E-91F8C9E32F88}"/>
              </a:ext>
            </a:extLst>
          </p:cNvPr>
          <p:cNvSpPr/>
          <p:nvPr/>
        </p:nvSpPr>
        <p:spPr>
          <a:xfrm>
            <a:off x="8986507" y="2075942"/>
            <a:ext cx="2825182" cy="210235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Experiencing poor health due to living in cold and damp conditions.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2275E-4341-EBD1-6D1F-4337BD8FCD86}"/>
              </a:ext>
            </a:extLst>
          </p:cNvPr>
          <p:cNvSpPr/>
          <p:nvPr/>
        </p:nvSpPr>
        <p:spPr>
          <a:xfrm>
            <a:off x="283657" y="4588671"/>
            <a:ext cx="2696964" cy="16851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“Don’t eat as much. Daughter comes first with food and I often just eat something little like toast.”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4789FF-AF59-E81B-D760-A3C3D3AEB496}"/>
              </a:ext>
            </a:extLst>
          </p:cNvPr>
          <p:cNvSpPr/>
          <p:nvPr/>
        </p:nvSpPr>
        <p:spPr>
          <a:xfrm>
            <a:off x="4605379" y="4588671"/>
            <a:ext cx="2574532" cy="16851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no longer pay for a gym membership, the classes used to keep me more mobile but I cannot afford the gym.”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8EA3EC-33C8-B967-2756-76186A0FD22D}"/>
              </a:ext>
            </a:extLst>
          </p:cNvPr>
          <p:cNvSpPr/>
          <p:nvPr/>
        </p:nvSpPr>
        <p:spPr>
          <a:xfrm>
            <a:off x="8986507" y="4475608"/>
            <a:ext cx="2825182" cy="16851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“Freezing cold at night as limiting heating use, worried about health due to mould in home as a result of cold and damp conditions.”</a:t>
            </a:r>
          </a:p>
        </p:txBody>
      </p:sp>
    </p:spTree>
    <p:extLst>
      <p:ext uri="{BB962C8B-B14F-4D97-AF65-F5344CB8AC3E}">
        <p14:creationId xmlns:p14="http://schemas.microsoft.com/office/powerpoint/2010/main" val="163488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88646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Mental Health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BC9EAA-AC3D-4E26-F919-3FCB6D187B46}"/>
              </a:ext>
            </a:extLst>
          </p:cNvPr>
          <p:cNvSpPr/>
          <p:nvPr/>
        </p:nvSpPr>
        <p:spPr>
          <a:xfrm>
            <a:off x="283657" y="1013238"/>
            <a:ext cx="11528032" cy="7721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Poppins" panose="00000500000000000000" pitchFamily="2" charset="0"/>
                <a:cs typeface="Poppins" panose="00000500000000000000" pitchFamily="2" charset="0"/>
              </a:rPr>
              <a:t>5 in 10 said their mental health has been affected by rising costs.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1939C0-519D-72D6-BAF1-86F76EA08488}"/>
              </a:ext>
            </a:extLst>
          </p:cNvPr>
          <p:cNvSpPr/>
          <p:nvPr/>
        </p:nvSpPr>
        <p:spPr>
          <a:xfrm>
            <a:off x="161098" y="2075943"/>
            <a:ext cx="19598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Scared about the future.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8EA3EC-33C8-B967-2756-76186A0FD22D}"/>
              </a:ext>
            </a:extLst>
          </p:cNvPr>
          <p:cNvSpPr/>
          <p:nvPr/>
        </p:nvSpPr>
        <p:spPr>
          <a:xfrm>
            <a:off x="5557697" y="2295223"/>
            <a:ext cx="2825182" cy="16851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“There is NO help for mental health. I’m currently on a waiting list for CBT but been on it for 5 months already!”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251E9D-5644-7387-C2B9-B56A0C2A2659}"/>
              </a:ext>
            </a:extLst>
          </p:cNvPr>
          <p:cNvSpPr/>
          <p:nvPr/>
        </p:nvSpPr>
        <p:spPr>
          <a:xfrm>
            <a:off x="169085" y="3645144"/>
            <a:ext cx="19598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Low mood, stress and difficulty sleeping.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5343D0-ACC9-03F6-7AD5-8504DCDBC9FB}"/>
              </a:ext>
            </a:extLst>
          </p:cNvPr>
          <p:cNvSpPr/>
          <p:nvPr/>
        </p:nvSpPr>
        <p:spPr>
          <a:xfrm>
            <a:off x="128406" y="5168233"/>
            <a:ext cx="2096327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Concerned about family, friends and the community.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CCA798-C705-A79D-5B2D-41F3F064C10E}"/>
              </a:ext>
            </a:extLst>
          </p:cNvPr>
          <p:cNvSpPr/>
          <p:nvPr/>
        </p:nvSpPr>
        <p:spPr>
          <a:xfrm>
            <a:off x="2472498" y="3137787"/>
            <a:ext cx="19598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Concerned about supporting their children.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98A7ED-5054-FBF9-AD12-F5C3C75B2514}"/>
              </a:ext>
            </a:extLst>
          </p:cNvPr>
          <p:cNvSpPr/>
          <p:nvPr/>
        </p:nvSpPr>
        <p:spPr>
          <a:xfrm>
            <a:off x="2472498" y="4724468"/>
            <a:ext cx="19598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Difficulties accessing mental health support.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6AA577-8157-138E-DE11-30DB34634215}"/>
              </a:ext>
            </a:extLst>
          </p:cNvPr>
          <p:cNvSpPr/>
          <p:nvPr/>
        </p:nvSpPr>
        <p:spPr>
          <a:xfrm>
            <a:off x="8864600" y="2295222"/>
            <a:ext cx="2825182" cy="19719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“I’m often in tears at night due to being so in debt and not having the money to pay all my utility bills and only having a proper meal every few months.”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88D315-E61D-585B-179C-63AD9F371C23}"/>
              </a:ext>
            </a:extLst>
          </p:cNvPr>
          <p:cNvSpPr/>
          <p:nvPr/>
        </p:nvSpPr>
        <p:spPr>
          <a:xfrm>
            <a:off x="5557697" y="4267200"/>
            <a:ext cx="2825182" cy="197197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“It’s a constant worry about how you’re going to afford to feed your children, keep them clean and warm, despite working as much as you can.”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E8C794B-7E3A-789E-29DF-1E64BD9C2320}"/>
              </a:ext>
            </a:extLst>
          </p:cNvPr>
          <p:cNvSpPr/>
          <p:nvPr/>
        </p:nvSpPr>
        <p:spPr>
          <a:xfrm>
            <a:off x="8890661" y="4490844"/>
            <a:ext cx="2825182" cy="168512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4F6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“The future is bleak and stressful. It makes me feel hopeless.”</a:t>
            </a:r>
          </a:p>
        </p:txBody>
      </p:sp>
    </p:spTree>
    <p:extLst>
      <p:ext uri="{BB962C8B-B14F-4D97-AF65-F5344CB8AC3E}">
        <p14:creationId xmlns:p14="http://schemas.microsoft.com/office/powerpoint/2010/main" val="39880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88646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Group Spotlight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443D0B0-5E94-6DEA-B3BC-A717B5651A40}"/>
              </a:ext>
            </a:extLst>
          </p:cNvPr>
          <p:cNvSpPr/>
          <p:nvPr/>
        </p:nvSpPr>
        <p:spPr>
          <a:xfrm>
            <a:off x="575757" y="1324891"/>
            <a:ext cx="2696964" cy="21023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People under the age of 54</a:t>
            </a:r>
            <a:endParaRPr lang="en-GB" sz="2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222F3B-D9B4-A4EC-8706-B7A6350ED0B9}"/>
              </a:ext>
            </a:extLst>
          </p:cNvPr>
          <p:cNvSpPr/>
          <p:nvPr/>
        </p:nvSpPr>
        <p:spPr>
          <a:xfrm>
            <a:off x="575757" y="4091446"/>
            <a:ext cx="2696964" cy="210235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Single parents</a:t>
            </a:r>
            <a:endParaRPr lang="en-GB" sz="2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C19FC0-1078-95B6-34B2-FD1A3E03F83E}"/>
              </a:ext>
            </a:extLst>
          </p:cNvPr>
          <p:cNvSpPr/>
          <p:nvPr/>
        </p:nvSpPr>
        <p:spPr>
          <a:xfrm>
            <a:off x="4741883" y="1324892"/>
            <a:ext cx="2696964" cy="21023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Black and Asian respondents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7C65F1-1B4C-5FFA-1BFC-52E700AB170B}"/>
              </a:ext>
            </a:extLst>
          </p:cNvPr>
          <p:cNvSpPr/>
          <p:nvPr/>
        </p:nvSpPr>
        <p:spPr>
          <a:xfrm>
            <a:off x="8881134" y="4091446"/>
            <a:ext cx="2696964" cy="2102357"/>
          </a:xfrm>
          <a:prstGeom prst="ellipse">
            <a:avLst/>
          </a:prstGeom>
          <a:solidFill>
            <a:srgbClr val="BC28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Disabled people</a:t>
            </a:r>
            <a:endParaRPr lang="en-GB" sz="2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33F359-6CF5-4524-0BFB-B08A0D151EED}"/>
              </a:ext>
            </a:extLst>
          </p:cNvPr>
          <p:cNvSpPr/>
          <p:nvPr/>
        </p:nvSpPr>
        <p:spPr>
          <a:xfrm>
            <a:off x="9079948" y="1324892"/>
            <a:ext cx="2696964" cy="2102357"/>
          </a:xfrm>
          <a:prstGeom prst="ellipse">
            <a:avLst/>
          </a:prstGeom>
          <a:solidFill>
            <a:srgbClr val="E73E9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Carers</a:t>
            </a:r>
            <a:endParaRPr lang="en-GB" sz="2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3073CE-8F2D-B234-765D-3E6F916F0D83}"/>
              </a:ext>
            </a:extLst>
          </p:cNvPr>
          <p:cNvSpPr/>
          <p:nvPr/>
        </p:nvSpPr>
        <p:spPr>
          <a:xfrm>
            <a:off x="4741883" y="4188226"/>
            <a:ext cx="2696964" cy="210235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Poppins" panose="00000500000000000000" pitchFamily="2" charset="0"/>
                <a:cs typeface="Poppins" panose="00000500000000000000" pitchFamily="2" charset="0"/>
              </a:rPr>
              <a:t>“Just about Managing”</a:t>
            </a:r>
            <a:endParaRPr lang="en-GB" sz="2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9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47CADE-E40D-35E0-0D3C-81CFA28FA67B}"/>
              </a:ext>
            </a:extLst>
          </p:cNvPr>
          <p:cNvSpPr/>
          <p:nvPr/>
        </p:nvSpPr>
        <p:spPr>
          <a:xfrm>
            <a:off x="-11268" y="-3502"/>
            <a:ext cx="12203267" cy="6861502"/>
          </a:xfrm>
          <a:prstGeom prst="rect">
            <a:avLst/>
          </a:prstGeom>
          <a:noFill/>
          <a:ln w="38100">
            <a:solidFill>
              <a:srgbClr val="004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06D65-1860-8B32-8380-D470B65F6AAE}"/>
              </a:ext>
            </a:extLst>
          </p:cNvPr>
          <p:cNvSpPr txBox="1"/>
          <p:nvPr/>
        </p:nvSpPr>
        <p:spPr>
          <a:xfrm>
            <a:off x="0" y="118815"/>
            <a:ext cx="8864600" cy="772107"/>
          </a:xfrm>
          <a:prstGeom prst="rect">
            <a:avLst/>
          </a:prstGeom>
          <a:noFill/>
          <a:ln w="76200">
            <a:noFill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3600" b="1">
                <a:solidFill>
                  <a:srgbClr val="0070C0"/>
                </a:solidFill>
                <a:latin typeface="Poppins" panose="00000500000000000000" pitchFamily="2" charset="0"/>
              </a:rPr>
              <a:t>Key Findings: People aged under 54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B4AC797-A991-4AF9-E7C8-7CF29C9E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69" y="287095"/>
            <a:ext cx="2027544" cy="4355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4B2CBA-24D8-78E6-9DA7-016CBD6DD485}"/>
              </a:ext>
            </a:extLst>
          </p:cNvPr>
          <p:cNvSpPr/>
          <p:nvPr/>
        </p:nvSpPr>
        <p:spPr>
          <a:xfrm>
            <a:off x="199840" y="1403500"/>
            <a:ext cx="23281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21% do not have enough money for necessities.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FB8E10-D63E-BF77-D1A1-E170E492515D}"/>
              </a:ext>
            </a:extLst>
          </p:cNvPr>
          <p:cNvSpPr/>
          <p:nvPr/>
        </p:nvSpPr>
        <p:spPr>
          <a:xfrm>
            <a:off x="2847662" y="1437031"/>
            <a:ext cx="2877401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75% have reduced the amount of food they eat or bought cheaper types of food.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628693-F9E6-374C-1377-350A9C9EE9AC}"/>
              </a:ext>
            </a:extLst>
          </p:cNvPr>
          <p:cNvSpPr/>
          <p:nvPr/>
        </p:nvSpPr>
        <p:spPr>
          <a:xfrm>
            <a:off x="9078816" y="1437032"/>
            <a:ext cx="26202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35% have borrowed money or used more credit.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CBD363-4D26-93F5-BE1D-38FA6FFEFFA2}"/>
              </a:ext>
            </a:extLst>
          </p:cNvPr>
          <p:cNvSpPr/>
          <p:nvPr/>
        </p:nvSpPr>
        <p:spPr>
          <a:xfrm>
            <a:off x="6138894" y="1452763"/>
            <a:ext cx="2620202" cy="13530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29% have looked for additional sources of income.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FC3B35-2B12-F34F-0AF4-25AE87E6FF80}"/>
              </a:ext>
            </a:extLst>
          </p:cNvPr>
          <p:cNvSpPr/>
          <p:nvPr/>
        </p:nvSpPr>
        <p:spPr>
          <a:xfrm>
            <a:off x="193084" y="3081699"/>
            <a:ext cx="2328102" cy="15037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58% said their access to healthcare has been affected by rising costs.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77BCA1-E825-E428-F9FA-8B19D32938E6}"/>
              </a:ext>
            </a:extLst>
          </p:cNvPr>
          <p:cNvSpPr/>
          <p:nvPr/>
        </p:nvSpPr>
        <p:spPr>
          <a:xfrm>
            <a:off x="2697269" y="3363254"/>
            <a:ext cx="262020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43% have avoided visiting the dentist.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FCFF01-633A-321B-1C22-070BD5E10BE2}"/>
              </a:ext>
            </a:extLst>
          </p:cNvPr>
          <p:cNvSpPr/>
          <p:nvPr/>
        </p:nvSpPr>
        <p:spPr>
          <a:xfrm>
            <a:off x="8759096" y="3336199"/>
            <a:ext cx="3259642" cy="10171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16% have spent less on medication/prescriptions.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B5EC3-5612-14BF-E6E2-6E3075F141AC}"/>
              </a:ext>
            </a:extLst>
          </p:cNvPr>
          <p:cNvSpPr/>
          <p:nvPr/>
        </p:nvSpPr>
        <p:spPr>
          <a:xfrm>
            <a:off x="5552138" y="3204100"/>
            <a:ext cx="3033697" cy="129313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15% have been unable to travel to appointments/services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9BFF539-0BC7-0F6E-1F15-BD194C81887A}"/>
              </a:ext>
            </a:extLst>
          </p:cNvPr>
          <p:cNvSpPr/>
          <p:nvPr/>
        </p:nvSpPr>
        <p:spPr>
          <a:xfrm>
            <a:off x="411617" y="5272772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43% said their physical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9A2C34-68EA-F94A-D219-6E975F276151}"/>
              </a:ext>
            </a:extLst>
          </p:cNvPr>
          <p:cNvSpPr/>
          <p:nvPr/>
        </p:nvSpPr>
        <p:spPr>
          <a:xfrm>
            <a:off x="7937017" y="5293794"/>
            <a:ext cx="3827704" cy="1017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77% said their mental health has been affected.</a:t>
            </a:r>
            <a:endParaRPr lang="en-GB"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1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6AD9304B5A34AB582CEC43DAFFA4E" ma:contentTypeVersion="17" ma:contentTypeDescription="Create a new document." ma:contentTypeScope="" ma:versionID="6c4920dc13f6cd67773cd23e659209ef">
  <xsd:schema xmlns:xsd="http://www.w3.org/2001/XMLSchema" xmlns:xs="http://www.w3.org/2001/XMLSchema" xmlns:p="http://schemas.microsoft.com/office/2006/metadata/properties" xmlns:ns2="c55fefe4-a0fd-4ab7-ad4b-54389dd332fb" xmlns:ns3="e9dabd69-2c03-4c38-991d-375e5badf763" targetNamespace="http://schemas.microsoft.com/office/2006/metadata/properties" ma:root="true" ma:fieldsID="e28715c6b56da4e751e3f1d8cf27bbc7" ns2:_="" ns3:_="">
    <xsd:import namespace="c55fefe4-a0fd-4ab7-ad4b-54389dd332fb"/>
    <xsd:import namespace="e9dabd69-2c03-4c38-991d-375e5badf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efe4-a0fd-4ab7-ad4b-54389dd33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d0ac800-9eb4-432f-86a9-c063e87d41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abd69-2c03-4c38-991d-375e5badf76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35d2ae-2579-4369-bf9c-279f304d568b}" ma:internalName="TaxCatchAll" ma:showField="CatchAllData" ma:web="e9dabd69-2c03-4c38-991d-375e5badf7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0FE12D-17E6-4E2D-896A-C6C276D52D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4F106A-C1D2-4556-96FB-CC1C88185273}">
  <ds:schemaRefs>
    <ds:schemaRef ds:uri="c55fefe4-a0fd-4ab7-ad4b-54389dd332fb"/>
    <ds:schemaRef ds:uri="e9dabd69-2c03-4c38-991d-375e5badf7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1731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Blom-Smith</dc:creator>
  <cp:lastModifiedBy>Chloe Gunstone</cp:lastModifiedBy>
  <cp:revision>1</cp:revision>
  <dcterms:created xsi:type="dcterms:W3CDTF">2022-12-12T13:21:26Z</dcterms:created>
  <dcterms:modified xsi:type="dcterms:W3CDTF">2023-10-17T13:10:21Z</dcterms:modified>
</cp:coreProperties>
</file>